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autoCompressPictures="0">
  <p:sldMasterIdLst>
    <p:sldMasterId id="2147483705" r:id="rId4"/>
  </p:sldMasterIdLst>
  <p:notesMasterIdLst>
    <p:notesMasterId r:id="rId22"/>
  </p:notesMasterIdLst>
  <p:handoutMasterIdLst>
    <p:handoutMasterId r:id="rId23"/>
  </p:handoutMasterIdLst>
  <p:sldIdLst>
    <p:sldId id="369" r:id="rId5"/>
    <p:sldId id="374" r:id="rId6"/>
    <p:sldId id="375" r:id="rId7"/>
    <p:sldId id="377" r:id="rId8"/>
    <p:sldId id="376" r:id="rId9"/>
    <p:sldId id="378" r:id="rId10"/>
    <p:sldId id="379" r:id="rId11"/>
    <p:sldId id="380" r:id="rId12"/>
    <p:sldId id="381" r:id="rId13"/>
    <p:sldId id="382" r:id="rId14"/>
    <p:sldId id="383" r:id="rId15"/>
    <p:sldId id="384" r:id="rId16"/>
    <p:sldId id="389" r:id="rId17"/>
    <p:sldId id="387" r:id="rId18"/>
    <p:sldId id="386" r:id="rId19"/>
    <p:sldId id="388" r:id="rId20"/>
    <p:sldId id="319"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6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7492"/>
    <a:srgbClr val="192745"/>
    <a:srgbClr val="243863"/>
    <a:srgbClr val="741D38"/>
    <a:srgbClr val="FFFFFF"/>
    <a:srgbClr val="FFFF99"/>
    <a:srgbClr val="173B40"/>
    <a:srgbClr val="A7AFC1"/>
    <a:srgbClr val="3A0005"/>
    <a:srgbClr val="345C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08" autoAdjust="0"/>
    <p:restoredTop sz="94710" autoAdjust="0"/>
  </p:normalViewPr>
  <p:slideViewPr>
    <p:cSldViewPr snapToGrid="0" snapToObjects="1">
      <p:cViewPr varScale="1">
        <p:scale>
          <a:sx n="104" d="100"/>
          <a:sy n="104" d="100"/>
        </p:scale>
        <p:origin x="774" y="96"/>
      </p:cViewPr>
      <p:guideLst>
        <p:guide orient="horz" pos="2208"/>
        <p:guide pos="2640"/>
      </p:guideLst>
    </p:cSldViewPr>
  </p:slideViewPr>
  <p:notesTextViewPr>
    <p:cViewPr>
      <p:scale>
        <a:sx n="3" d="2"/>
        <a:sy n="3" d="2"/>
      </p:scale>
      <p:origin x="0" y="0"/>
    </p:cViewPr>
  </p:notesTextViewPr>
  <p:sorterViewPr>
    <p:cViewPr>
      <p:scale>
        <a:sx n="75" d="100"/>
        <a:sy n="75" d="100"/>
      </p:scale>
      <p:origin x="0" y="0"/>
    </p:cViewPr>
  </p:sorterViewPr>
  <p:notesViewPr>
    <p:cSldViewPr snapToGrid="0" snapToObjects="1" showGuides="1">
      <p:cViewPr varScale="1">
        <p:scale>
          <a:sx n="79" d="100"/>
          <a:sy n="79" d="100"/>
        </p:scale>
        <p:origin x="3468" y="64"/>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theme" Target="theme/theme1.xml" Id="rId26"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viewProps" Target="viewProps.xml" Id="rId25"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presProps" Target="presProps.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handoutMaster" Target="handoutMasters/handoutMaster1.xml" Id="rId23"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notesMaster" Target="notesMasters/notesMaster1.xml" Id="rId22" /><Relationship Type="http://schemas.openxmlformats.org/officeDocument/2006/relationships/tableStyles" Target="tableStyles.xml" Id="rId27"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en-US" dirty="0"/>
              <a:t>Legislative</a:t>
            </a:r>
            <a:r>
              <a:rPr lang="en-US" baseline="0" dirty="0"/>
              <a:t> Topics</a:t>
            </a:r>
          </a:p>
          <a:p>
            <a:pPr algn="ctr">
              <a:defRPr/>
            </a:pPr>
            <a:r>
              <a:rPr lang="en-US" baseline="0" dirty="0"/>
              <a:t>Introduced vs Chaptered into Law</a:t>
            </a:r>
            <a:endParaRPr lang="en-US" dirty="0"/>
          </a:p>
        </c:rich>
      </c:tx>
      <c:layout>
        <c:manualLayout>
          <c:xMode val="edge"/>
          <c:yMode val="edge"/>
          <c:x val="0.24055500139501695"/>
          <c:y val="1.8931747571730082E-2"/>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Introduced</c:v>
                </c:pt>
              </c:strCache>
            </c:strRef>
          </c:tx>
          <c:spPr>
            <a:solidFill>
              <a:schemeClr val="accent1"/>
            </a:solidFill>
            <a:ln w="15875" cmpd="sng">
              <a:solidFill>
                <a:schemeClr val="accent1"/>
              </a:solidFill>
            </a:ln>
            <a:effectLst/>
          </c:spPr>
          <c:invertIfNegative val="0"/>
          <c:cat>
            <c:strRef>
              <c:f>Sheet1!$A$2:$A$13</c:f>
              <c:strCache>
                <c:ptCount val="12"/>
                <c:pt idx="0">
                  <c:v>Government</c:v>
                </c:pt>
                <c:pt idx="1">
                  <c:v>Public Health, Safety &amp; Welfare</c:v>
                </c:pt>
                <c:pt idx="2">
                  <c:v>Judiciary &amp; Criminal Process</c:v>
                </c:pt>
                <c:pt idx="3">
                  <c:v>Education</c:v>
                </c:pt>
                <c:pt idx="4">
                  <c:v>Finacial</c:v>
                </c:pt>
                <c:pt idx="5">
                  <c:v>Ag, Env, Energy &amp; Natural Resources</c:v>
                </c:pt>
                <c:pt idx="6">
                  <c:v>Professions &amp; Labor</c:v>
                </c:pt>
                <c:pt idx="7">
                  <c:v>Elections</c:v>
                </c:pt>
                <c:pt idx="8">
                  <c:v>Property</c:v>
                </c:pt>
                <c:pt idx="9">
                  <c:v>Transportation</c:v>
                </c:pt>
                <c:pt idx="10">
                  <c:v>Entertainment, Commerce</c:v>
                </c:pt>
                <c:pt idx="11">
                  <c:v>Other</c:v>
                </c:pt>
              </c:strCache>
            </c:strRef>
          </c:cat>
          <c:val>
            <c:numRef>
              <c:f>Sheet1!$B$2:$B$13</c:f>
              <c:numCache>
                <c:formatCode>000</c:formatCode>
                <c:ptCount val="12"/>
                <c:pt idx="0">
                  <c:v>422</c:v>
                </c:pt>
                <c:pt idx="1">
                  <c:v>229</c:v>
                </c:pt>
                <c:pt idx="2">
                  <c:v>213</c:v>
                </c:pt>
                <c:pt idx="3">
                  <c:v>176</c:v>
                </c:pt>
                <c:pt idx="4">
                  <c:v>171</c:v>
                </c:pt>
                <c:pt idx="5">
                  <c:v>157</c:v>
                </c:pt>
                <c:pt idx="6">
                  <c:v>144</c:v>
                </c:pt>
                <c:pt idx="7">
                  <c:v>124</c:v>
                </c:pt>
                <c:pt idx="8">
                  <c:v>104</c:v>
                </c:pt>
                <c:pt idx="9">
                  <c:v>86</c:v>
                </c:pt>
                <c:pt idx="10">
                  <c:v>59</c:v>
                </c:pt>
                <c:pt idx="11">
                  <c:v>36</c:v>
                </c:pt>
              </c:numCache>
            </c:numRef>
          </c:val>
          <c:extLst>
            <c:ext xmlns:c16="http://schemas.microsoft.com/office/drawing/2014/chart" uri="{C3380CC4-5D6E-409C-BE32-E72D297353CC}">
              <c16:uniqueId val="{00000000-7300-4E7F-BFAA-C4667F2F1C84}"/>
            </c:ext>
          </c:extLst>
        </c:ser>
        <c:ser>
          <c:idx val="1"/>
          <c:order val="1"/>
          <c:tx>
            <c:strRef>
              <c:f>Sheet1!$C$1</c:f>
              <c:strCache>
                <c:ptCount val="1"/>
                <c:pt idx="0">
                  <c:v>Chaptered</c:v>
                </c:pt>
              </c:strCache>
            </c:strRef>
          </c:tx>
          <c:spPr>
            <a:solidFill>
              <a:schemeClr val="accent2"/>
            </a:solidFill>
            <a:ln w="25400" cmpd="sng">
              <a:solidFill>
                <a:schemeClr val="accent2"/>
              </a:solidFill>
            </a:ln>
            <a:effectLst/>
          </c:spPr>
          <c:invertIfNegative val="0"/>
          <c:cat>
            <c:strRef>
              <c:f>Sheet1!$A$2:$A$13</c:f>
              <c:strCache>
                <c:ptCount val="12"/>
                <c:pt idx="0">
                  <c:v>Government</c:v>
                </c:pt>
                <c:pt idx="1">
                  <c:v>Public Health, Safety &amp; Welfare</c:v>
                </c:pt>
                <c:pt idx="2">
                  <c:v>Judiciary &amp; Criminal Process</c:v>
                </c:pt>
                <c:pt idx="3">
                  <c:v>Education</c:v>
                </c:pt>
                <c:pt idx="4">
                  <c:v>Finacial</c:v>
                </c:pt>
                <c:pt idx="5">
                  <c:v>Ag, Env, Energy &amp; Natural Resources</c:v>
                </c:pt>
                <c:pt idx="6">
                  <c:v>Professions &amp; Labor</c:v>
                </c:pt>
                <c:pt idx="7">
                  <c:v>Elections</c:v>
                </c:pt>
                <c:pt idx="8">
                  <c:v>Property</c:v>
                </c:pt>
                <c:pt idx="9">
                  <c:v>Transportation</c:v>
                </c:pt>
                <c:pt idx="10">
                  <c:v>Entertainment, Commerce</c:v>
                </c:pt>
                <c:pt idx="11">
                  <c:v>Other</c:v>
                </c:pt>
              </c:strCache>
            </c:strRef>
          </c:cat>
          <c:val>
            <c:numRef>
              <c:f>Sheet1!$C$2:$C$13</c:f>
              <c:numCache>
                <c:formatCode>000</c:formatCode>
                <c:ptCount val="12"/>
                <c:pt idx="0">
                  <c:v>73</c:v>
                </c:pt>
                <c:pt idx="1">
                  <c:v>42</c:v>
                </c:pt>
                <c:pt idx="2">
                  <c:v>38</c:v>
                </c:pt>
                <c:pt idx="3">
                  <c:v>21</c:v>
                </c:pt>
                <c:pt idx="4">
                  <c:v>38</c:v>
                </c:pt>
                <c:pt idx="5">
                  <c:v>26</c:v>
                </c:pt>
                <c:pt idx="6">
                  <c:v>29</c:v>
                </c:pt>
                <c:pt idx="7">
                  <c:v>10</c:v>
                </c:pt>
                <c:pt idx="8">
                  <c:v>24</c:v>
                </c:pt>
                <c:pt idx="9">
                  <c:v>23</c:v>
                </c:pt>
                <c:pt idx="10">
                  <c:v>13</c:v>
                </c:pt>
                <c:pt idx="11">
                  <c:v>2</c:v>
                </c:pt>
              </c:numCache>
            </c:numRef>
          </c:val>
          <c:extLst>
            <c:ext xmlns:c16="http://schemas.microsoft.com/office/drawing/2014/chart" uri="{C3380CC4-5D6E-409C-BE32-E72D297353CC}">
              <c16:uniqueId val="{00000001-7300-4E7F-BFAA-C4667F2F1C84}"/>
            </c:ext>
          </c:extLst>
        </c:ser>
        <c:dLbls>
          <c:showLegendKey val="0"/>
          <c:showVal val="0"/>
          <c:showCatName val="0"/>
          <c:showSerName val="0"/>
          <c:showPercent val="0"/>
          <c:showBubbleSize val="0"/>
        </c:dLbls>
        <c:gapWidth val="182"/>
        <c:axId val="1815729168"/>
        <c:axId val="1829048384"/>
      </c:barChart>
      <c:catAx>
        <c:axId val="1815729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9048384"/>
        <c:crosses val="autoZero"/>
        <c:auto val="1"/>
        <c:lblAlgn val="ctr"/>
        <c:lblOffset val="100"/>
        <c:noMultiLvlLbl val="0"/>
      </c:catAx>
      <c:valAx>
        <c:axId val="182904838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5729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3CE6EA4-3763-423C-857F-38EF304559E8}"/>
              </a:ext>
            </a:extLst>
          </p:cNvPr>
          <p:cNvSpPr>
            <a:spLocks noGrp="1"/>
          </p:cNvSpPr>
          <p:nvPr>
            <p:ph type="ftr" sz="quarter" idx="2"/>
          </p:nvPr>
        </p:nvSpPr>
        <p:spPr>
          <a:xfrm>
            <a:off x="473675" y="8829967"/>
            <a:ext cx="3765721" cy="466433"/>
          </a:xfrm>
          <a:prstGeom prst="rect">
            <a:avLst/>
          </a:prstGeom>
        </p:spPr>
        <p:txBody>
          <a:bodyPr vert="horz" lIns="93172" tIns="46586" rIns="93172" bIns="46586" rtlCol="0" anchor="b"/>
          <a:lstStyle>
            <a:lvl1pPr algn="l">
              <a:defRPr sz="1300"/>
            </a:lvl1pPr>
          </a:lstStyle>
          <a:p>
            <a:r>
              <a:rPr lang="en-US" sz="1000" dirty="0">
                <a:latin typeface="Calibri" panose="020F0502020204030204" pitchFamily="34" charset="0"/>
                <a:ea typeface="Tahoma" panose="020B0604030504040204" pitchFamily="34" charset="0"/>
              </a:rPr>
              <a:t>© 2022 Snell &amp; Wilmer L.L.P. All rights reserved.</a:t>
            </a:r>
          </a:p>
          <a:p>
            <a:endParaRPr lang="en-US" dirty="0">
              <a:latin typeface="Calibri" panose="020F0502020204030204" pitchFamily="34" charset="0"/>
            </a:endParaRPr>
          </a:p>
        </p:txBody>
      </p:sp>
    </p:spTree>
    <p:extLst>
      <p:ext uri="{BB962C8B-B14F-4D97-AF65-F5344CB8AC3E}">
        <p14:creationId xmlns:p14="http://schemas.microsoft.com/office/powerpoint/2010/main" val="26927955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96C21B64-2033-4CC5-96D5-3C300201B933}"/>
              </a:ext>
            </a:extLst>
          </p:cNvPr>
          <p:cNvSpPr txBox="1">
            <a:spLocks/>
          </p:cNvSpPr>
          <p:nvPr/>
        </p:nvSpPr>
        <p:spPr>
          <a:xfrm>
            <a:off x="473675" y="8829967"/>
            <a:ext cx="3765721" cy="466433"/>
          </a:xfrm>
          <a:prstGeom prst="rect">
            <a:avLst/>
          </a:prstGeom>
        </p:spPr>
        <p:txBody>
          <a:bodyPr vert="horz" lIns="93172" tIns="46586" rIns="93172" bIns="46586" rtlCol="0" anchor="b"/>
          <a:lstStyle>
            <a:defPPr>
              <a:defRPr lang="en-US"/>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dirty="0">
                <a:latin typeface="Calibri" panose="020F0502020204030204" pitchFamily="34" charset="0"/>
                <a:ea typeface="Tahoma" panose="020B0604030504040204" pitchFamily="34" charset="0"/>
              </a:rPr>
              <a:t>© 2022 Snell &amp; Wilmer L.L.P. All rights reserved.</a:t>
            </a:r>
          </a:p>
          <a:p>
            <a:endParaRPr lang="en-US" b="0" i="0" dirty="0">
              <a:latin typeface="Calibri" panose="020F0502020204030204" pitchFamily="34" charset="0"/>
            </a:endParaRPr>
          </a:p>
        </p:txBody>
      </p:sp>
    </p:spTree>
    <p:extLst>
      <p:ext uri="{BB962C8B-B14F-4D97-AF65-F5344CB8AC3E}">
        <p14:creationId xmlns:p14="http://schemas.microsoft.com/office/powerpoint/2010/main" val="92685231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Tree>
    <p:extLst>
      <p:ext uri="{BB962C8B-B14F-4D97-AF65-F5344CB8AC3E}">
        <p14:creationId xmlns:p14="http://schemas.microsoft.com/office/powerpoint/2010/main" val="640202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321CCC-8D41-79AE-CE8C-DD2B8A7284B9}"/>
              </a:ext>
            </a:extLst>
          </p:cNvPr>
          <p:cNvSpPr>
            <a:spLocks noGrp="1"/>
          </p:cNvSpPr>
          <p:nvPr>
            <p:ph type="sldNum" sz="quarter" idx="11"/>
          </p:nvPr>
        </p:nvSpPr>
        <p:spPr/>
        <p:txBody>
          <a:bodyPr/>
          <a:lstStyle/>
          <a:p>
            <a:fld id="{B586A999-2646-4CE0-998F-9298E81F8FDE}" type="slidenum">
              <a:rPr lang="en-US" smtClean="0"/>
              <a:pPr/>
              <a:t>‹#›</a:t>
            </a:fld>
            <a:endParaRPr lang="en-US" dirty="0"/>
          </a:p>
        </p:txBody>
      </p:sp>
      <p:sp>
        <p:nvSpPr>
          <p:cNvPr id="5" name="Rectangle 4">
            <a:extLst>
              <a:ext uri="{FF2B5EF4-FFF2-40B4-BE49-F238E27FC236}">
                <a16:creationId xmlns:a16="http://schemas.microsoft.com/office/drawing/2014/main" id="{87C29D4B-B257-B72C-F8D5-A7D6EC86632F}"/>
              </a:ext>
            </a:extLst>
          </p:cNvPr>
          <p:cNvSpPr/>
          <p:nvPr userDrawn="1"/>
        </p:nvSpPr>
        <p:spPr>
          <a:xfrm>
            <a:off x="0" y="1"/>
            <a:ext cx="12192000" cy="64008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3DE0166C-0870-1CF4-EA6B-DAD7D93EA1AC}"/>
              </a:ext>
            </a:extLst>
          </p:cNvPr>
          <p:cNvSpPr>
            <a:spLocks noGrp="1"/>
          </p:cNvSpPr>
          <p:nvPr>
            <p:ph type="body" sz="quarter" idx="18"/>
          </p:nvPr>
        </p:nvSpPr>
        <p:spPr>
          <a:xfrm>
            <a:off x="-42864" y="978880"/>
            <a:ext cx="12344400" cy="18288"/>
          </a:xfrm>
          <a:solidFill>
            <a:schemeClr val="bg1"/>
          </a:solidFill>
        </p:spPr>
        <p:txBody>
          <a:bodyPr/>
          <a:lstStyle>
            <a:lvl1pPr>
              <a:defRPr>
                <a:noFill/>
              </a:defRPr>
            </a:lvl1pPr>
          </a:lstStyle>
          <a:p>
            <a:pPr lvl="0"/>
            <a:r>
              <a:rPr lang="en-US"/>
              <a:t>Click to edit Master text styles</a:t>
            </a:r>
          </a:p>
        </p:txBody>
      </p:sp>
      <p:sp>
        <p:nvSpPr>
          <p:cNvPr id="9" name="Text Placeholder 6">
            <a:extLst>
              <a:ext uri="{FF2B5EF4-FFF2-40B4-BE49-F238E27FC236}">
                <a16:creationId xmlns:a16="http://schemas.microsoft.com/office/drawing/2014/main" id="{45E113B0-89BB-4CFC-39B6-1EC8CCA62C82}"/>
              </a:ext>
            </a:extLst>
          </p:cNvPr>
          <p:cNvSpPr>
            <a:spLocks noGrp="1"/>
          </p:cNvSpPr>
          <p:nvPr>
            <p:ph type="body" sz="quarter" idx="20" hasCustomPrompt="1"/>
          </p:nvPr>
        </p:nvSpPr>
        <p:spPr>
          <a:xfrm>
            <a:off x="3848100" y="4079341"/>
            <a:ext cx="7862886" cy="831850"/>
          </a:xfrm>
        </p:spPr>
        <p:txBody>
          <a:bodyPr lIns="365760" rIns="365760">
            <a:normAutofit/>
          </a:bodyPr>
          <a:lstStyle>
            <a:lvl1pPr>
              <a:defRPr sz="2000" baseline="0">
                <a:solidFill>
                  <a:schemeClr val="accent3"/>
                </a:solidFill>
                <a:latin typeface="Calibri" panose="020F0502020204030204" pitchFamily="34" charset="0"/>
              </a:defRPr>
            </a:lvl1pPr>
          </a:lstStyle>
          <a:p>
            <a:pPr lvl="0"/>
            <a:r>
              <a:rPr lang="en-US" dirty="0"/>
              <a:t>Insert Date</a:t>
            </a:r>
          </a:p>
        </p:txBody>
      </p:sp>
      <p:sp>
        <p:nvSpPr>
          <p:cNvPr id="14" name="Title 13">
            <a:extLst>
              <a:ext uri="{FF2B5EF4-FFF2-40B4-BE49-F238E27FC236}">
                <a16:creationId xmlns:a16="http://schemas.microsoft.com/office/drawing/2014/main" id="{07F6B484-DD72-7B1C-BE47-242B3C914732}"/>
              </a:ext>
            </a:extLst>
          </p:cNvPr>
          <p:cNvSpPr>
            <a:spLocks noGrp="1"/>
          </p:cNvSpPr>
          <p:nvPr>
            <p:ph type="title" hasCustomPrompt="1"/>
          </p:nvPr>
        </p:nvSpPr>
        <p:spPr>
          <a:xfrm>
            <a:off x="3848100" y="1813609"/>
            <a:ext cx="7862888" cy="2265731"/>
          </a:xfrm>
        </p:spPr>
        <p:txBody>
          <a:bodyPr lIns="365760" rIns="365760" anchor="b" anchorCtr="0"/>
          <a:lstStyle>
            <a:lvl1pPr>
              <a:defRPr sz="4400">
                <a:solidFill>
                  <a:schemeClr val="tx1"/>
                </a:solidFill>
              </a:defRPr>
            </a:lvl1pPr>
          </a:lstStyle>
          <a:p>
            <a:r>
              <a:rPr lang="en-US" dirty="0"/>
              <a:t>Insert Title Here</a:t>
            </a:r>
          </a:p>
        </p:txBody>
      </p:sp>
      <p:sp>
        <p:nvSpPr>
          <p:cNvPr id="17" name="Text Placeholder 4">
            <a:extLst>
              <a:ext uri="{FF2B5EF4-FFF2-40B4-BE49-F238E27FC236}">
                <a16:creationId xmlns:a16="http://schemas.microsoft.com/office/drawing/2014/main" id="{9F57B518-A867-45CA-85AB-BDD2036683B3}"/>
              </a:ext>
            </a:extLst>
          </p:cNvPr>
          <p:cNvSpPr>
            <a:spLocks noGrp="1"/>
          </p:cNvSpPr>
          <p:nvPr>
            <p:ph type="body" sz="quarter" idx="25"/>
          </p:nvPr>
        </p:nvSpPr>
        <p:spPr>
          <a:xfrm rot="5400000">
            <a:off x="634497" y="3185772"/>
            <a:ext cx="6411773" cy="18288"/>
          </a:xfrm>
          <a:solidFill>
            <a:schemeClr val="bg1"/>
          </a:solidFill>
        </p:spPr>
        <p:txBody>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375647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2424" userDrawn="1">
          <p15:clr>
            <a:srgbClr val="FBAE40"/>
          </p15:clr>
        </p15:guide>
      </p15:sldGuideLst>
    </p:ext>
  </p:extLst>
</p:sldLayout>
</file>

<file path=ppt/slideLayouts/slideLayout10.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A983DF-7549-A150-6E8D-23800F826796}"/>
              </a:ext>
            </a:extLst>
          </p:cNvPr>
          <p:cNvSpPr/>
          <p:nvPr userDrawn="1"/>
        </p:nvSpPr>
        <p:spPr>
          <a:xfrm>
            <a:off x="0" y="0"/>
            <a:ext cx="12192000" cy="6400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2A17B7F-11F3-8546-996D-ED80A215F59A}"/>
              </a:ext>
            </a:extLst>
          </p:cNvPr>
          <p:cNvSpPr>
            <a:spLocks noGrp="1"/>
          </p:cNvSpPr>
          <p:nvPr>
            <p:ph type="sldNum" sz="quarter" idx="11"/>
          </p:nvPr>
        </p:nvSpPr>
        <p:spPr/>
        <p:txBody>
          <a:bodyPr/>
          <a:lstStyle/>
          <a:p>
            <a:fld id="{B586A999-2646-4CE0-998F-9298E81F8FDE}" type="slidenum">
              <a:rPr lang="en-US" smtClean="0"/>
              <a:pPr/>
              <a:t>‹#›</a:t>
            </a:fld>
            <a:endParaRPr lang="en-US" dirty="0"/>
          </a:p>
        </p:txBody>
      </p:sp>
      <p:sp>
        <p:nvSpPr>
          <p:cNvPr id="6" name="Text Placeholder 3">
            <a:extLst>
              <a:ext uri="{FF2B5EF4-FFF2-40B4-BE49-F238E27FC236}">
                <a16:creationId xmlns:a16="http://schemas.microsoft.com/office/drawing/2014/main" id="{4368874B-6198-4D98-6BEF-192F9BFE9250}"/>
              </a:ext>
            </a:extLst>
          </p:cNvPr>
          <p:cNvSpPr>
            <a:spLocks noGrp="1"/>
          </p:cNvSpPr>
          <p:nvPr>
            <p:ph type="body" sz="quarter" idx="13" hasCustomPrompt="1"/>
          </p:nvPr>
        </p:nvSpPr>
        <p:spPr>
          <a:xfrm>
            <a:off x="1574465" y="5239853"/>
            <a:ext cx="9043070" cy="401115"/>
          </a:xfrm>
          <a:prstGeom prst="rect">
            <a:avLst/>
          </a:prstGeom>
        </p:spPr>
        <p:txBody>
          <a:bodyPr/>
          <a:lstStyle>
            <a:lvl1pPr marL="0" indent="0" algn="ctr">
              <a:buFontTx/>
              <a:buNone/>
              <a:defRPr sz="2000" b="0" i="0">
                <a:solidFill>
                  <a:schemeClr val="accent1"/>
                </a:solidFill>
                <a:latin typeface="+mn-lt"/>
                <a:ea typeface="Tahoma" panose="020B0604030504040204" pitchFamily="34" charset="0"/>
                <a:cs typeface="Calibri" panose="020F050202020403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 — Byline</a:t>
            </a:r>
          </a:p>
        </p:txBody>
      </p:sp>
      <p:sp>
        <p:nvSpPr>
          <p:cNvPr id="7" name="Title 7">
            <a:extLst>
              <a:ext uri="{FF2B5EF4-FFF2-40B4-BE49-F238E27FC236}">
                <a16:creationId xmlns:a16="http://schemas.microsoft.com/office/drawing/2014/main" id="{35E67866-CE4A-4C9E-1407-FFB328DB1320}"/>
              </a:ext>
            </a:extLst>
          </p:cNvPr>
          <p:cNvSpPr>
            <a:spLocks noGrp="1"/>
          </p:cNvSpPr>
          <p:nvPr>
            <p:ph type="title" hasCustomPrompt="1"/>
          </p:nvPr>
        </p:nvSpPr>
        <p:spPr>
          <a:xfrm>
            <a:off x="1574465" y="1217033"/>
            <a:ext cx="9043070" cy="3549840"/>
          </a:xfrm>
        </p:spPr>
        <p:txBody>
          <a:bodyPr anchor="b">
            <a:normAutofit/>
          </a:bodyPr>
          <a:lstStyle>
            <a:lvl1pPr algn="ctr">
              <a:defRPr sz="3600"/>
            </a:lvl1pPr>
          </a:lstStyle>
          <a:p>
            <a:r>
              <a:rPr lang="en-US" dirty="0"/>
              <a:t>Insert Quote Here</a:t>
            </a:r>
          </a:p>
        </p:txBody>
      </p:sp>
      <p:sp>
        <p:nvSpPr>
          <p:cNvPr id="8" name="Picture Placeholder 15">
            <a:extLst>
              <a:ext uri="{FF2B5EF4-FFF2-40B4-BE49-F238E27FC236}">
                <a16:creationId xmlns:a16="http://schemas.microsoft.com/office/drawing/2014/main" id="{CC021D66-DF44-EB53-8928-6E4A97A3E7B7}"/>
              </a:ext>
            </a:extLst>
          </p:cNvPr>
          <p:cNvSpPr>
            <a:spLocks noGrp="1"/>
          </p:cNvSpPr>
          <p:nvPr>
            <p:ph type="pic" sz="quarter" idx="38"/>
          </p:nvPr>
        </p:nvSpPr>
        <p:spPr>
          <a:xfrm>
            <a:off x="5530635" y="625842"/>
            <a:ext cx="1005099" cy="1005099"/>
          </a:xfrm>
          <a:blipFill>
            <a:blip r:embed="rId2">
              <a:biLevel thresh="50000"/>
              <a:extLst>
                <a:ext uri="{96DAC541-7B7A-43D3-8B79-37D633B846F1}">
                  <asvg:svgBlip xmlns:asvg="http://schemas.microsoft.com/office/drawing/2016/SVG/main" r:embed="rId3"/>
                </a:ext>
              </a:extLst>
            </a:blip>
            <a:stretch>
              <a:fillRect/>
            </a:stretch>
          </a:blipFill>
        </p:spPr>
        <p:txBody>
          <a:bodyPr/>
          <a:lstStyle>
            <a:lvl1pPr>
              <a:defRPr>
                <a:noFill/>
              </a:defRPr>
            </a:lvl1pPr>
          </a:lstStyle>
          <a:p>
            <a:r>
              <a:rPr lang="en-US"/>
              <a:t>Click icon to add picture</a:t>
            </a:r>
            <a:endParaRPr lang="en-US" dirty="0"/>
          </a:p>
        </p:txBody>
      </p:sp>
      <p:sp>
        <p:nvSpPr>
          <p:cNvPr id="2" name="Rectangle 1">
            <a:extLst>
              <a:ext uri="{FF2B5EF4-FFF2-40B4-BE49-F238E27FC236}">
                <a16:creationId xmlns:a16="http://schemas.microsoft.com/office/drawing/2014/main" id="{D591853E-6882-F39F-A7AB-ABB570A84FFC}"/>
              </a:ext>
            </a:extLst>
          </p:cNvPr>
          <p:cNvSpPr/>
          <p:nvPr userDrawn="1"/>
        </p:nvSpPr>
        <p:spPr>
          <a:xfrm>
            <a:off x="1892300" y="6400801"/>
            <a:ext cx="10299700" cy="251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88986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1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reserve="1" userDrawn="1">
  <p:cSld name="Image +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A460F-3042-AB11-BA4D-0F0013E1E755}"/>
              </a:ext>
            </a:extLst>
          </p:cNvPr>
          <p:cNvSpPr/>
          <p:nvPr userDrawn="1"/>
        </p:nvSpPr>
        <p:spPr>
          <a:xfrm>
            <a:off x="0" y="-1"/>
            <a:ext cx="12192000" cy="685800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4" name="Picture Placeholder 3">
            <a:extLst>
              <a:ext uri="{FF2B5EF4-FFF2-40B4-BE49-F238E27FC236}">
                <a16:creationId xmlns:a16="http://schemas.microsoft.com/office/drawing/2014/main" id="{16FABB32-4EDE-4A4D-B273-B686B5814B14}"/>
              </a:ext>
            </a:extLst>
          </p:cNvPr>
          <p:cNvSpPr>
            <a:spLocks noGrp="1"/>
          </p:cNvSpPr>
          <p:nvPr>
            <p:ph type="pic" sz="quarter" idx="12" hasCustomPrompt="1"/>
          </p:nvPr>
        </p:nvSpPr>
        <p:spPr>
          <a:xfrm>
            <a:off x="0" y="0"/>
            <a:ext cx="12192000" cy="6858001"/>
          </a:xfrm>
          <a:prstGeom prst="rect">
            <a:avLst/>
          </a:prstGeom>
          <a:solidFill>
            <a:schemeClr val="bg1">
              <a:lumMod val="75000"/>
            </a:schemeClr>
          </a:solidFill>
        </p:spPr>
        <p:txBody>
          <a:bodyPr>
            <a:normAutofit/>
          </a:bodyPr>
          <a:lstStyle>
            <a:lvl1pPr marL="0" marR="0" indent="0" algn="l" defTabSz="457200" rtl="0" eaLnBrk="1" fontAlgn="auto" latinLnBrk="0" hangingPunct="1">
              <a:lnSpc>
                <a:spcPct val="100000"/>
              </a:lnSpc>
              <a:spcBef>
                <a:spcPts val="1000"/>
              </a:spcBef>
              <a:spcAft>
                <a:spcPts val="0"/>
              </a:spcAft>
              <a:buClr>
                <a:prstClr val="black"/>
              </a:buClr>
              <a:buSzPct val="80000"/>
              <a:buFontTx/>
              <a:buNone/>
              <a:tabLst/>
              <a:defRPr sz="1800">
                <a:latin typeface="Calibri" panose="020F0502020204030204" pitchFamily="34" charset="0"/>
                <a:ea typeface="Tahoma" panose="020B0604030504040204" pitchFamily="34" charset="0"/>
                <a:cs typeface="Calibri" panose="020F0502020204030204" pitchFamily="34" charset="0"/>
              </a:defRPr>
            </a:lvl1pPr>
          </a:lstStyle>
          <a:p>
            <a:r>
              <a:rPr lang="en-US" dirty="0"/>
              <a:t>Click the icon to add an image</a:t>
            </a:r>
          </a:p>
        </p:txBody>
      </p:sp>
      <p:sp>
        <p:nvSpPr>
          <p:cNvPr id="10" name="Text Placeholder 8">
            <a:extLst>
              <a:ext uri="{FF2B5EF4-FFF2-40B4-BE49-F238E27FC236}">
                <a16:creationId xmlns:a16="http://schemas.microsoft.com/office/drawing/2014/main" id="{6CE7A713-FA3B-4289-A96C-DBC914F100A9}"/>
              </a:ext>
            </a:extLst>
          </p:cNvPr>
          <p:cNvSpPr>
            <a:spLocks noGrp="1"/>
          </p:cNvSpPr>
          <p:nvPr>
            <p:ph type="body" sz="quarter" idx="16" hasCustomPrompt="1"/>
          </p:nvPr>
        </p:nvSpPr>
        <p:spPr>
          <a:xfrm>
            <a:off x="8884508" y="5610513"/>
            <a:ext cx="3024171" cy="1015663"/>
          </a:xfrm>
          <a:prstGeom prst="rect">
            <a:avLst/>
          </a:prstGeom>
          <a:solidFill>
            <a:schemeClr val="accent2"/>
          </a:solidFill>
        </p:spPr>
        <p:txBody>
          <a:bodyPr lIns="182880" tIns="182880" rIns="182880" bIns="182880" anchor="b" anchorCtr="0">
            <a:spAutoFit/>
          </a:bodyPr>
          <a:lstStyle>
            <a:lvl1pPr marL="0" indent="0" algn="l">
              <a:lnSpc>
                <a:spcPct val="120000"/>
              </a:lnSpc>
              <a:buNone/>
              <a:defRPr sz="1400" b="0" i="0" spc="0" baseline="0">
                <a:solidFill>
                  <a:schemeClr val="bg1"/>
                </a:solidFill>
                <a:latin typeface="Calibri" panose="020F0502020204030204" pitchFamily="34" charset="0"/>
              </a:defRPr>
            </a:lvl1pPr>
          </a:lstStyle>
          <a:p>
            <a:pPr marL="0" marR="0" lvl="0" indent="0" algn="l" defTabSz="457200" rtl="0" eaLnBrk="1" fontAlgn="auto" latinLnBrk="0" hangingPunct="1">
              <a:lnSpc>
                <a:spcPct val="100000"/>
              </a:lnSpc>
              <a:spcBef>
                <a:spcPts val="600"/>
              </a:spcBef>
              <a:spcAft>
                <a:spcPts val="600"/>
              </a:spcAft>
              <a:buClr>
                <a:schemeClr val="accent1"/>
              </a:buClr>
              <a:buSzPct val="100000"/>
              <a:buFontTx/>
              <a:buNone/>
              <a:tabLst/>
              <a:defRPr/>
            </a:pPr>
            <a:r>
              <a:rPr lang="en-US" dirty="0"/>
              <a:t>Insert Caption Here </a:t>
            </a:r>
            <a:r>
              <a:rPr lang="en-US" dirty="0">
                <a:effectLst/>
                <a:latin typeface="Helvetica Neue" panose="02000503000000020004" pitchFamily="2" charset="0"/>
              </a:rPr>
              <a:t>Lorem ipsum dolor sit </a:t>
            </a:r>
            <a:r>
              <a:rPr lang="en-US" dirty="0" err="1">
                <a:effectLst/>
                <a:latin typeface="Helvetica Neue" panose="02000503000000020004" pitchFamily="2" charset="0"/>
              </a:rPr>
              <a:t>amet</a:t>
            </a:r>
            <a:r>
              <a:rPr lang="en-US" dirty="0">
                <a:effectLst/>
                <a:latin typeface="Helvetica Neue" panose="02000503000000020004" pitchFamily="2" charset="0"/>
              </a:rPr>
              <a:t> </a:t>
            </a:r>
            <a:r>
              <a:rPr lang="en-US" dirty="0" err="1">
                <a:effectLst/>
                <a:latin typeface="Helvetica Neue" panose="02000503000000020004" pitchFamily="2" charset="0"/>
              </a:rPr>
              <a:t>consectetur</a:t>
            </a:r>
            <a:r>
              <a:rPr lang="en-US" dirty="0">
                <a:effectLst/>
                <a:latin typeface="Helvetica Neue" panose="02000503000000020004" pitchFamily="2" charset="0"/>
              </a:rPr>
              <a:t> </a:t>
            </a:r>
            <a:r>
              <a:rPr lang="en-US" dirty="0" err="1">
                <a:effectLst/>
                <a:latin typeface="Helvetica Neue" panose="02000503000000020004" pitchFamily="2" charset="0"/>
              </a:rPr>
              <a:t>adipiscing</a:t>
            </a:r>
            <a:r>
              <a:rPr lang="en-US" dirty="0">
                <a:effectLst/>
                <a:latin typeface="Helvetica Neue" panose="02000503000000020004" pitchFamily="2" charset="0"/>
              </a:rPr>
              <a:t>.</a:t>
            </a:r>
          </a:p>
        </p:txBody>
      </p:sp>
      <p:sp>
        <p:nvSpPr>
          <p:cNvPr id="6" name="Rectangle 5">
            <a:extLst>
              <a:ext uri="{FF2B5EF4-FFF2-40B4-BE49-F238E27FC236}">
                <a16:creationId xmlns:a16="http://schemas.microsoft.com/office/drawing/2014/main" id="{C6A67F78-EE2F-501B-A75A-9C82E3E4549F}"/>
              </a:ext>
            </a:extLst>
          </p:cNvPr>
          <p:cNvSpPr/>
          <p:nvPr userDrawn="1"/>
        </p:nvSpPr>
        <p:spPr>
          <a:xfrm>
            <a:off x="8884508" y="-2"/>
            <a:ext cx="18288"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18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1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reserve="1">
  <p:cSld name="Video + Caption">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4D922C78-D011-403F-A48F-7A3E1AA44C60}"/>
              </a:ext>
            </a:extLst>
          </p:cNvPr>
          <p:cNvSpPr>
            <a:spLocks noGrp="1"/>
          </p:cNvSpPr>
          <p:nvPr>
            <p:ph type="media" sz="quarter" idx="16" hasCustomPrompt="1"/>
          </p:nvPr>
        </p:nvSpPr>
        <p:spPr>
          <a:xfrm>
            <a:off x="0" y="0"/>
            <a:ext cx="12192000" cy="6858000"/>
          </a:xfrm>
          <a:prstGeom prst="rect">
            <a:avLst/>
          </a:prstGeom>
          <a:solidFill>
            <a:schemeClr val="bg1">
              <a:lumMod val="75000"/>
            </a:schemeClr>
          </a:solidFill>
        </p:spPr>
        <p:txBody>
          <a:bodyPr>
            <a:normAutofit/>
          </a:bodyPr>
          <a:lstStyle>
            <a:lvl1pPr marL="0" indent="0">
              <a:buNone/>
              <a:defRPr sz="1800">
                <a:latin typeface="Calibri" panose="020F0502020204030204" pitchFamily="34" charset="0"/>
                <a:ea typeface="Tahoma" panose="020B0604030504040204" pitchFamily="34" charset="0"/>
                <a:cs typeface="Calibri" panose="020F0502020204030204" pitchFamily="34" charset="0"/>
              </a:defRPr>
            </a:lvl1pPr>
          </a:lstStyle>
          <a:p>
            <a:r>
              <a:rPr lang="en-US" dirty="0"/>
              <a:t>Click the icon to insert a video</a:t>
            </a:r>
          </a:p>
        </p:txBody>
      </p:sp>
      <p:sp>
        <p:nvSpPr>
          <p:cNvPr id="4" name="Text Placeholder 8">
            <a:extLst>
              <a:ext uri="{FF2B5EF4-FFF2-40B4-BE49-F238E27FC236}">
                <a16:creationId xmlns:a16="http://schemas.microsoft.com/office/drawing/2014/main" id="{67E0C018-5061-0607-FD00-AA42BF33625C}"/>
              </a:ext>
            </a:extLst>
          </p:cNvPr>
          <p:cNvSpPr>
            <a:spLocks noGrp="1"/>
          </p:cNvSpPr>
          <p:nvPr>
            <p:ph type="body" sz="quarter" idx="17" hasCustomPrompt="1"/>
          </p:nvPr>
        </p:nvSpPr>
        <p:spPr>
          <a:xfrm>
            <a:off x="6538586" y="5764402"/>
            <a:ext cx="5370093" cy="861774"/>
          </a:xfrm>
          <a:prstGeom prst="rect">
            <a:avLst/>
          </a:prstGeom>
          <a:solidFill>
            <a:schemeClr val="accent2"/>
          </a:solidFill>
        </p:spPr>
        <p:txBody>
          <a:bodyPr wrap="square" lIns="182880" tIns="182880" rIns="182880" bIns="182880" anchor="b" anchorCtr="0">
            <a:normAutofit/>
          </a:bodyPr>
          <a:lstStyle>
            <a:lvl1pPr marL="0" indent="0" algn="l">
              <a:lnSpc>
                <a:spcPct val="120000"/>
              </a:lnSpc>
              <a:buNone/>
              <a:defRPr sz="1400" b="0" i="0" spc="0" baseline="0">
                <a:solidFill>
                  <a:schemeClr val="bg1"/>
                </a:solidFill>
                <a:latin typeface="+mn-lt"/>
              </a:defRPr>
            </a:lvl1pPr>
          </a:lstStyle>
          <a:p>
            <a:pPr marL="0" marR="0" lvl="0" indent="0" algn="l" defTabSz="457200" rtl="0" eaLnBrk="1" fontAlgn="auto" latinLnBrk="0" hangingPunct="1">
              <a:lnSpc>
                <a:spcPct val="100000"/>
              </a:lnSpc>
              <a:spcBef>
                <a:spcPts val="600"/>
              </a:spcBef>
              <a:spcAft>
                <a:spcPts val="600"/>
              </a:spcAft>
              <a:buClr>
                <a:schemeClr val="accent1"/>
              </a:buClr>
              <a:buSzPct val="100000"/>
              <a:buFontTx/>
              <a:buNone/>
              <a:tabLst/>
              <a:defRPr/>
            </a:pPr>
            <a:r>
              <a:rPr lang="en-US" dirty="0"/>
              <a:t>Insert Caption Here </a:t>
            </a:r>
            <a:r>
              <a:rPr lang="en-US" dirty="0">
                <a:effectLst/>
                <a:latin typeface="Helvetica Neue" panose="02000503000000020004" pitchFamily="2" charset="0"/>
              </a:rPr>
              <a:t>Lorem ipsum dolor sit </a:t>
            </a:r>
            <a:r>
              <a:rPr lang="en-US" dirty="0" err="1">
                <a:effectLst/>
                <a:latin typeface="Helvetica Neue" panose="02000503000000020004" pitchFamily="2" charset="0"/>
              </a:rPr>
              <a:t>amet</a:t>
            </a:r>
            <a:r>
              <a:rPr lang="en-US" dirty="0">
                <a:effectLst/>
                <a:latin typeface="Helvetica Neue" panose="02000503000000020004" pitchFamily="2" charset="0"/>
              </a:rPr>
              <a:t> </a:t>
            </a:r>
            <a:r>
              <a:rPr lang="en-US" dirty="0" err="1">
                <a:effectLst/>
                <a:latin typeface="Helvetica Neue" panose="02000503000000020004" pitchFamily="2" charset="0"/>
              </a:rPr>
              <a:t>consectetur</a:t>
            </a:r>
            <a:r>
              <a:rPr lang="en-US" dirty="0">
                <a:effectLst/>
                <a:latin typeface="Helvetica Neue" panose="02000503000000020004" pitchFamily="2" charset="0"/>
              </a:rPr>
              <a:t> </a:t>
            </a:r>
            <a:r>
              <a:rPr lang="en-US" dirty="0" err="1">
                <a:effectLst/>
                <a:latin typeface="Helvetica Neue" panose="02000503000000020004" pitchFamily="2" charset="0"/>
              </a:rPr>
              <a:t>adipiscing</a:t>
            </a:r>
            <a:r>
              <a:rPr lang="en-US" dirty="0">
                <a:effectLst/>
                <a:latin typeface="Helvetica Neue" panose="02000503000000020004" pitchFamily="2" charset="0"/>
              </a:rPr>
              <a:t>.</a:t>
            </a:r>
          </a:p>
        </p:txBody>
      </p:sp>
      <p:sp>
        <p:nvSpPr>
          <p:cNvPr id="5" name="Text Placeholder 8">
            <a:extLst>
              <a:ext uri="{FF2B5EF4-FFF2-40B4-BE49-F238E27FC236}">
                <a16:creationId xmlns:a16="http://schemas.microsoft.com/office/drawing/2014/main" id="{C901ECC6-18EB-E8F6-B09A-DF11278D9E26}"/>
              </a:ext>
            </a:extLst>
          </p:cNvPr>
          <p:cNvSpPr>
            <a:spLocks noGrp="1"/>
          </p:cNvSpPr>
          <p:nvPr>
            <p:ph type="body" sz="quarter" idx="18"/>
          </p:nvPr>
        </p:nvSpPr>
        <p:spPr>
          <a:xfrm>
            <a:off x="0" y="5743900"/>
            <a:ext cx="12344400" cy="18288"/>
          </a:xfrm>
          <a:prstGeom prst="rect">
            <a:avLst/>
          </a:prstGeom>
          <a:solidFill>
            <a:schemeClr val="bg1"/>
          </a:solidFill>
        </p:spPr>
        <p:txBody>
          <a:bodyPr wrap="square" lIns="0" tIns="0" rIns="0" bIns="0" anchor="b" anchorCtr="0">
            <a:spAutoFit/>
          </a:bodyPr>
          <a:lstStyle>
            <a:lvl1pPr marL="0" indent="0" algn="l">
              <a:buNone/>
              <a:defRPr sz="1600" b="0" i="0" spc="0" baseline="0">
                <a:noFill/>
                <a:latin typeface="Calibri" panose="020F0502020204030204" pitchFamily="34" charset="0"/>
              </a:defRPr>
            </a:lvl1pPr>
          </a:lstStyle>
          <a:p>
            <a:pPr marL="0" marR="0" lvl="0" indent="0" algn="l" defTabSz="457200" rtl="0" eaLnBrk="1" fontAlgn="auto" latinLnBrk="0" hangingPunct="1">
              <a:lnSpc>
                <a:spcPct val="100000"/>
              </a:lnSpc>
              <a:spcBef>
                <a:spcPts val="600"/>
              </a:spcBef>
              <a:spcAft>
                <a:spcPts val="600"/>
              </a:spcAft>
              <a:buClr>
                <a:schemeClr val="accent1"/>
              </a:buClr>
              <a:buSzPct val="100000"/>
              <a:buFontTx/>
              <a:buNone/>
              <a:tabLst/>
              <a:defRPr/>
            </a:pPr>
            <a:r>
              <a:rPr lang="en-US">
                <a:effectLst/>
                <a:latin typeface="Helvetica Neue" panose="02000503000000020004" pitchFamily="2" charset="0"/>
              </a:rPr>
              <a:t>Click to edit Master text styles</a:t>
            </a:r>
          </a:p>
        </p:txBody>
      </p:sp>
    </p:spTree>
    <p:extLst>
      <p:ext uri="{BB962C8B-B14F-4D97-AF65-F5344CB8AC3E}">
        <p14:creationId xmlns:p14="http://schemas.microsoft.com/office/powerpoint/2010/main" val="403114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1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p:cSld name="Bio">
    <p:spTree>
      <p:nvGrpSpPr>
        <p:cNvPr id="1" name=""/>
        <p:cNvGrpSpPr/>
        <p:nvPr/>
      </p:nvGrpSpPr>
      <p:grpSpPr>
        <a:xfrm>
          <a:off x="0" y="0"/>
          <a:ext cx="0" cy="0"/>
          <a:chOff x="0" y="0"/>
          <a:chExt cx="0" cy="0"/>
        </a:xfrm>
      </p:grpSpPr>
      <p:sp>
        <p:nvSpPr>
          <p:cNvPr id="84" name="Picture Placeholder 9">
            <a:extLst>
              <a:ext uri="{FF2B5EF4-FFF2-40B4-BE49-F238E27FC236}">
                <a16:creationId xmlns:a16="http://schemas.microsoft.com/office/drawing/2014/main" id="{D14C5CFC-C885-4A40-8E15-B2C19CDED70B}"/>
              </a:ext>
            </a:extLst>
          </p:cNvPr>
          <p:cNvSpPr>
            <a:spLocks noGrp="1"/>
          </p:cNvSpPr>
          <p:nvPr>
            <p:ph type="pic" sz="quarter" idx="17" hasCustomPrompt="1"/>
          </p:nvPr>
        </p:nvSpPr>
        <p:spPr>
          <a:xfrm>
            <a:off x="499489" y="2654299"/>
            <a:ext cx="2843785" cy="2843785"/>
          </a:xfrm>
          <a:prstGeom prst="rect">
            <a:avLst/>
          </a:prstGeom>
          <a:solidFill>
            <a:schemeClr val="accent4">
              <a:lumMod val="20000"/>
              <a:lumOff val="80000"/>
            </a:schemeClr>
          </a:solidFill>
        </p:spPr>
        <p:txBody>
          <a:bodyPr rtlCol="0">
            <a:noAutofit/>
          </a:bodyPr>
          <a:lstStyle>
            <a:lvl1pPr marL="0" marR="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sz="1400" spc="0">
                <a:solidFill>
                  <a:schemeClr val="tx1"/>
                </a:solidFill>
                <a:latin typeface="+mn-lt"/>
                <a:ea typeface="Tahoma" panose="020B0604030504040204" pitchFamily="34" charset="0"/>
                <a:cs typeface="Calibri" panose="020F0502020204030204" pitchFamily="34" charset="0"/>
              </a:defRPr>
            </a:lvl1pPr>
          </a:lstStyle>
          <a:p>
            <a:pPr marL="0" marR="0" lvl="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a:pPr>
            <a:r>
              <a:rPr lang="en-US" noProof="0" dirty="0"/>
              <a:t>Click icon to add a headshot</a:t>
            </a:r>
            <a:endParaRPr lang="id-ID" noProof="0" dirty="0"/>
          </a:p>
          <a:p>
            <a:pPr lvl="0"/>
            <a:endParaRPr lang="en-US" noProof="0" dirty="0"/>
          </a:p>
        </p:txBody>
      </p:sp>
      <p:sp>
        <p:nvSpPr>
          <p:cNvPr id="88" name="Content Placeholder 13">
            <a:extLst>
              <a:ext uri="{FF2B5EF4-FFF2-40B4-BE49-F238E27FC236}">
                <a16:creationId xmlns:a16="http://schemas.microsoft.com/office/drawing/2014/main" id="{78A1682E-A21A-3E4A-B01E-B19B48EA2D52}"/>
              </a:ext>
            </a:extLst>
          </p:cNvPr>
          <p:cNvSpPr>
            <a:spLocks noGrp="1"/>
          </p:cNvSpPr>
          <p:nvPr>
            <p:ph sz="quarter" idx="21" hasCustomPrompt="1"/>
          </p:nvPr>
        </p:nvSpPr>
        <p:spPr>
          <a:xfrm>
            <a:off x="499488" y="1802197"/>
            <a:ext cx="4129563" cy="457200"/>
          </a:xfrm>
          <a:prstGeom prst="rect">
            <a:avLst/>
          </a:prstGeom>
          <a:ln>
            <a:noFill/>
          </a:ln>
        </p:spPr>
        <p:txBody>
          <a:bodyPr>
            <a:noAutofit/>
          </a:bodyPr>
          <a:lstStyle>
            <a:lvl1pPr marL="0" indent="0">
              <a:lnSpc>
                <a:spcPct val="80000"/>
              </a:lnSpc>
              <a:buNone/>
              <a:defRPr sz="2400" b="0" i="0" spc="-30" baseline="0">
                <a:latin typeface="+mj-lt"/>
                <a:ea typeface="Georgia" panose="02040502050405020303" pitchFamily="18"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Name </a:t>
            </a:r>
            <a:r>
              <a:rPr lang="en-US" dirty="0" err="1"/>
              <a:t>Name</a:t>
            </a:r>
            <a:endParaRPr lang="en-US" dirty="0"/>
          </a:p>
        </p:txBody>
      </p:sp>
      <p:sp>
        <p:nvSpPr>
          <p:cNvPr id="89" name="Text Placeholder 21">
            <a:extLst>
              <a:ext uri="{FF2B5EF4-FFF2-40B4-BE49-F238E27FC236}">
                <a16:creationId xmlns:a16="http://schemas.microsoft.com/office/drawing/2014/main" id="{A93D86F4-25D8-2D41-A788-FB40F8F9931C}"/>
              </a:ext>
            </a:extLst>
          </p:cNvPr>
          <p:cNvSpPr>
            <a:spLocks noGrp="1"/>
          </p:cNvSpPr>
          <p:nvPr>
            <p:ph type="body" sz="quarter" idx="22" hasCustomPrompt="1"/>
          </p:nvPr>
        </p:nvSpPr>
        <p:spPr>
          <a:xfrm>
            <a:off x="498860" y="2158547"/>
            <a:ext cx="3424841" cy="201699"/>
          </a:xfrm>
          <a:prstGeom prst="rect">
            <a:avLst/>
          </a:prstGeom>
        </p:spPr>
        <p:txBody>
          <a:bodyPr>
            <a:noAutofit/>
          </a:bodyPr>
          <a:lstStyle>
            <a:lvl1pPr marL="0" indent="0">
              <a:buNone/>
              <a:defRPr sz="1400" b="1" i="0" spc="0">
                <a:latin typeface="+mn-lt"/>
                <a:ea typeface="Tahoma" panose="020B0604030504040204" pitchFamily="34" charset="0"/>
                <a:cs typeface="Calibri" panose="020F0502020204030204" pitchFamily="34" charset="0"/>
              </a:defRPr>
            </a:lvl1pPr>
          </a:lstStyle>
          <a:p>
            <a:pPr lvl="0"/>
            <a:r>
              <a:rPr lang="en-US" dirty="0"/>
              <a:t>Title, Company</a:t>
            </a:r>
          </a:p>
        </p:txBody>
      </p:sp>
      <p:sp>
        <p:nvSpPr>
          <p:cNvPr id="90" name="Content Placeholder 13">
            <a:extLst>
              <a:ext uri="{FF2B5EF4-FFF2-40B4-BE49-F238E27FC236}">
                <a16:creationId xmlns:a16="http://schemas.microsoft.com/office/drawing/2014/main" id="{AA17DFFF-7259-E043-8DAA-CC35C6F36F2D}"/>
              </a:ext>
            </a:extLst>
          </p:cNvPr>
          <p:cNvSpPr>
            <a:spLocks noGrp="1"/>
          </p:cNvSpPr>
          <p:nvPr>
            <p:ph sz="quarter" idx="40" hasCustomPrompt="1"/>
          </p:nvPr>
        </p:nvSpPr>
        <p:spPr>
          <a:xfrm>
            <a:off x="3677879" y="2967665"/>
            <a:ext cx="8014632" cy="2484700"/>
          </a:xfrm>
          <a:prstGeom prst="rect">
            <a:avLst/>
          </a:prstGeom>
        </p:spPr>
        <p:txBody>
          <a:bodyPr>
            <a:noAutofit/>
          </a:bodyPr>
          <a:lstStyle>
            <a:lvl1pPr marL="0" indent="0">
              <a:lnSpc>
                <a:spcPct val="120000"/>
              </a:lnSpc>
              <a:spcAft>
                <a:spcPts val="0"/>
              </a:spcAft>
              <a:buNone/>
              <a:defRPr sz="1600" spc="0">
                <a:latin typeface="+mn-lt"/>
                <a:ea typeface="Tahoma" panose="020B0604030504040204" pitchFamily="34" charset="0"/>
                <a:cs typeface="Calibri"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Insert bio write-up here.</a:t>
            </a:r>
          </a:p>
        </p:txBody>
      </p:sp>
      <p:sp>
        <p:nvSpPr>
          <p:cNvPr id="5" name="Slide Number Placeholder 4">
            <a:extLst>
              <a:ext uri="{FF2B5EF4-FFF2-40B4-BE49-F238E27FC236}">
                <a16:creationId xmlns:a16="http://schemas.microsoft.com/office/drawing/2014/main" id="{CF1FDAFE-52B7-68C6-E69E-60CA4A9F81DB}"/>
              </a:ext>
            </a:extLst>
          </p:cNvPr>
          <p:cNvSpPr>
            <a:spLocks noGrp="1"/>
          </p:cNvSpPr>
          <p:nvPr>
            <p:ph type="sldNum" sz="quarter" idx="55"/>
          </p:nvPr>
        </p:nvSpPr>
        <p:spPr/>
        <p:txBody>
          <a:bodyPr/>
          <a:lstStyle/>
          <a:p>
            <a:fld id="{B586A999-2646-4CE0-998F-9298E81F8FDE}" type="slidenum">
              <a:rPr lang="en-US" smtClean="0"/>
              <a:pPr/>
              <a:t>‹#›</a:t>
            </a:fld>
            <a:endParaRPr lang="en-US" dirty="0"/>
          </a:p>
        </p:txBody>
      </p:sp>
      <p:sp>
        <p:nvSpPr>
          <p:cNvPr id="7" name="Title 6">
            <a:extLst>
              <a:ext uri="{FF2B5EF4-FFF2-40B4-BE49-F238E27FC236}">
                <a16:creationId xmlns:a16="http://schemas.microsoft.com/office/drawing/2014/main" id="{6F45CD80-215D-B752-39A0-29F7BE83B4FA}"/>
              </a:ext>
            </a:extLst>
          </p:cNvPr>
          <p:cNvSpPr>
            <a:spLocks noGrp="1"/>
          </p:cNvSpPr>
          <p:nvPr>
            <p:ph type="title" hasCustomPrompt="1"/>
          </p:nvPr>
        </p:nvSpPr>
        <p:spPr/>
        <p:txBody>
          <a:bodyPr/>
          <a:lstStyle>
            <a:lvl1pPr>
              <a:defRPr/>
            </a:lvl1pPr>
          </a:lstStyle>
          <a:p>
            <a:r>
              <a:rPr lang="en-US" dirty="0"/>
              <a:t>Header</a:t>
            </a:r>
          </a:p>
        </p:txBody>
      </p:sp>
      <p:sp>
        <p:nvSpPr>
          <p:cNvPr id="28" name="Text Placeholder 8">
            <a:extLst>
              <a:ext uri="{FF2B5EF4-FFF2-40B4-BE49-F238E27FC236}">
                <a16:creationId xmlns:a16="http://schemas.microsoft.com/office/drawing/2014/main" id="{9BCEE106-69BA-7BEF-981E-1087B62B5CDD}"/>
              </a:ext>
            </a:extLst>
          </p:cNvPr>
          <p:cNvSpPr>
            <a:spLocks noGrp="1"/>
          </p:cNvSpPr>
          <p:nvPr>
            <p:ph type="body" sz="quarter" idx="56"/>
          </p:nvPr>
        </p:nvSpPr>
        <p:spPr>
          <a:xfrm flipV="1">
            <a:off x="499488" y="2401465"/>
            <a:ext cx="11223293" cy="246221"/>
          </a:xfrm>
          <a:prstGeom prst="rect">
            <a:avLst/>
          </a:prstGeom>
          <a:solidFill>
            <a:schemeClr val="accent1"/>
          </a:solidFill>
        </p:spPr>
        <p:txBody>
          <a:bodyPr wrap="square" lIns="0" tIns="0" rIns="0" bIns="0" anchor="b" anchorCtr="0">
            <a:spAutoFit/>
          </a:bodyPr>
          <a:lstStyle>
            <a:lvl1pPr marL="0" indent="0" algn="l">
              <a:buNone/>
              <a:defRPr sz="1600" b="0" i="0" spc="0" baseline="0">
                <a:noFill/>
                <a:latin typeface="Calibri" panose="020F0502020204030204" pitchFamily="34" charset="0"/>
              </a:defRPr>
            </a:lvl1pPr>
          </a:lstStyle>
          <a:p>
            <a:pPr marL="0" marR="0" lvl="0" indent="0" algn="l" defTabSz="457200" rtl="0" eaLnBrk="1" fontAlgn="auto" latinLnBrk="0" hangingPunct="1">
              <a:lnSpc>
                <a:spcPct val="100000"/>
              </a:lnSpc>
              <a:spcBef>
                <a:spcPts val="600"/>
              </a:spcBef>
              <a:spcAft>
                <a:spcPts val="600"/>
              </a:spcAft>
              <a:buClr>
                <a:schemeClr val="accent1"/>
              </a:buClr>
              <a:buSzPct val="100000"/>
              <a:buFontTx/>
              <a:buNone/>
              <a:tabLst/>
              <a:defRPr/>
            </a:pPr>
            <a:r>
              <a:rPr lang="en-US">
                <a:effectLst/>
                <a:latin typeface="Helvetica Neue" panose="02000503000000020004" pitchFamily="2" charset="0"/>
              </a:rPr>
              <a:t>Click to edit Master text styles</a:t>
            </a:r>
          </a:p>
        </p:txBody>
      </p:sp>
      <p:sp>
        <p:nvSpPr>
          <p:cNvPr id="3" name="Rectangle 2">
            <a:extLst>
              <a:ext uri="{FF2B5EF4-FFF2-40B4-BE49-F238E27FC236}">
                <a16:creationId xmlns:a16="http://schemas.microsoft.com/office/drawing/2014/main" id="{76221217-FE93-378C-06D8-DF65EF3A4052}"/>
              </a:ext>
            </a:extLst>
          </p:cNvPr>
          <p:cNvSpPr/>
          <p:nvPr userDrawn="1"/>
        </p:nvSpPr>
        <p:spPr>
          <a:xfrm>
            <a:off x="1892300" y="6400801"/>
            <a:ext cx="10299700" cy="251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3592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1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p:cSld name="Bio 4 Up">
    <p:spTree>
      <p:nvGrpSpPr>
        <p:cNvPr id="1" name=""/>
        <p:cNvGrpSpPr/>
        <p:nvPr/>
      </p:nvGrpSpPr>
      <p:grpSpPr>
        <a:xfrm>
          <a:off x="0" y="0"/>
          <a:ext cx="0" cy="0"/>
          <a:chOff x="0" y="0"/>
          <a:chExt cx="0" cy="0"/>
        </a:xfrm>
      </p:grpSpPr>
      <p:sp>
        <p:nvSpPr>
          <p:cNvPr id="84" name="Picture Placeholder 9">
            <a:extLst>
              <a:ext uri="{FF2B5EF4-FFF2-40B4-BE49-F238E27FC236}">
                <a16:creationId xmlns:a16="http://schemas.microsoft.com/office/drawing/2014/main" id="{D14C5CFC-C885-4A40-8E15-B2C19CDED70B}"/>
              </a:ext>
            </a:extLst>
          </p:cNvPr>
          <p:cNvSpPr>
            <a:spLocks noGrp="1"/>
          </p:cNvSpPr>
          <p:nvPr>
            <p:ph type="pic" sz="quarter" idx="17" hasCustomPrompt="1"/>
          </p:nvPr>
        </p:nvSpPr>
        <p:spPr>
          <a:xfrm>
            <a:off x="499490" y="1829680"/>
            <a:ext cx="1646810" cy="1646810"/>
          </a:xfrm>
          <a:prstGeom prst="rect">
            <a:avLst/>
          </a:prstGeom>
          <a:solidFill>
            <a:schemeClr val="accent4">
              <a:lumMod val="20000"/>
              <a:lumOff val="80000"/>
            </a:schemeClr>
          </a:solidFill>
        </p:spPr>
        <p:txBody>
          <a:bodyPr rtlCol="0">
            <a:noAutofit/>
          </a:bodyPr>
          <a:lstStyle>
            <a:lvl1pPr marL="0" marR="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sz="1400" spc="0">
                <a:solidFill>
                  <a:schemeClr val="tx1"/>
                </a:solidFill>
                <a:latin typeface="Calibri" panose="020F0502020204030204" pitchFamily="34" charset="0"/>
                <a:ea typeface="Tahoma" panose="020B0604030504040204" pitchFamily="34" charset="0"/>
                <a:cs typeface="Calibri" panose="020F0502020204030204" pitchFamily="34" charset="0"/>
              </a:defRPr>
            </a:lvl1pPr>
          </a:lstStyle>
          <a:p>
            <a:pPr marL="0" marR="0" lvl="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a:pPr>
            <a:r>
              <a:rPr lang="en-US" noProof="0" dirty="0"/>
              <a:t>Click icon to add a headshot</a:t>
            </a:r>
            <a:endParaRPr lang="id-ID" noProof="0" dirty="0"/>
          </a:p>
          <a:p>
            <a:pPr lvl="0"/>
            <a:endParaRPr lang="en-US" noProof="0" dirty="0"/>
          </a:p>
        </p:txBody>
      </p:sp>
      <p:sp>
        <p:nvSpPr>
          <p:cNvPr id="88" name="Content Placeholder 13">
            <a:extLst>
              <a:ext uri="{FF2B5EF4-FFF2-40B4-BE49-F238E27FC236}">
                <a16:creationId xmlns:a16="http://schemas.microsoft.com/office/drawing/2014/main" id="{78A1682E-A21A-3E4A-B01E-B19B48EA2D52}"/>
              </a:ext>
            </a:extLst>
          </p:cNvPr>
          <p:cNvSpPr>
            <a:spLocks noGrp="1"/>
          </p:cNvSpPr>
          <p:nvPr>
            <p:ph sz="quarter" idx="21" hasCustomPrompt="1"/>
          </p:nvPr>
        </p:nvSpPr>
        <p:spPr>
          <a:xfrm>
            <a:off x="2378796" y="2094891"/>
            <a:ext cx="3423992" cy="241739"/>
          </a:xfrm>
          <a:prstGeom prst="rect">
            <a:avLst/>
          </a:prstGeom>
          <a:ln>
            <a:noFill/>
          </a:ln>
        </p:spPr>
        <p:txBody>
          <a:bodyPr>
            <a:noAutofit/>
          </a:bodyPr>
          <a:lstStyle>
            <a:lvl1pPr marL="0" indent="0">
              <a:lnSpc>
                <a:spcPct val="80000"/>
              </a:lnSpc>
              <a:buNone/>
              <a:defRPr sz="1500" b="0" i="0" spc="-30" baseline="0">
                <a:latin typeface="Georgia" panose="02040502050405020303" pitchFamily="18" charset="0"/>
                <a:ea typeface="Georgia" panose="02040502050405020303" pitchFamily="18"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Name </a:t>
            </a:r>
            <a:r>
              <a:rPr lang="en-US" dirty="0" err="1"/>
              <a:t>Name</a:t>
            </a:r>
            <a:endParaRPr lang="en-US" dirty="0"/>
          </a:p>
        </p:txBody>
      </p:sp>
      <p:sp>
        <p:nvSpPr>
          <p:cNvPr id="89" name="Text Placeholder 21">
            <a:extLst>
              <a:ext uri="{FF2B5EF4-FFF2-40B4-BE49-F238E27FC236}">
                <a16:creationId xmlns:a16="http://schemas.microsoft.com/office/drawing/2014/main" id="{A93D86F4-25D8-2D41-A788-FB40F8F9931C}"/>
              </a:ext>
            </a:extLst>
          </p:cNvPr>
          <p:cNvSpPr>
            <a:spLocks noGrp="1"/>
          </p:cNvSpPr>
          <p:nvPr>
            <p:ph type="body" sz="quarter" idx="22" hasCustomPrompt="1"/>
          </p:nvPr>
        </p:nvSpPr>
        <p:spPr>
          <a:xfrm>
            <a:off x="2378167" y="2337171"/>
            <a:ext cx="3424841" cy="201699"/>
          </a:xfrm>
          <a:prstGeom prst="rect">
            <a:avLst/>
          </a:prstGeom>
        </p:spPr>
        <p:txBody>
          <a:bodyPr>
            <a:noAutofit/>
          </a:bodyPr>
          <a:lstStyle>
            <a:lvl1pPr marL="0" indent="0">
              <a:buNone/>
              <a:defRPr sz="1000" b="1" i="0" spc="0">
                <a:latin typeface="Calibri" panose="020F0502020204030204" pitchFamily="34" charset="0"/>
                <a:ea typeface="Tahoma" panose="020B0604030504040204" pitchFamily="34" charset="0"/>
                <a:cs typeface="Calibri" panose="020F0502020204030204" pitchFamily="34" charset="0"/>
              </a:defRPr>
            </a:lvl1pPr>
          </a:lstStyle>
          <a:p>
            <a:pPr lvl="0"/>
            <a:r>
              <a:rPr lang="en-US" dirty="0"/>
              <a:t>Title, Company</a:t>
            </a:r>
          </a:p>
        </p:txBody>
      </p:sp>
      <p:sp>
        <p:nvSpPr>
          <p:cNvPr id="90" name="Content Placeholder 13">
            <a:extLst>
              <a:ext uri="{FF2B5EF4-FFF2-40B4-BE49-F238E27FC236}">
                <a16:creationId xmlns:a16="http://schemas.microsoft.com/office/drawing/2014/main" id="{AA17DFFF-7259-E043-8DAA-CC35C6F36F2D}"/>
              </a:ext>
            </a:extLst>
          </p:cNvPr>
          <p:cNvSpPr>
            <a:spLocks noGrp="1"/>
          </p:cNvSpPr>
          <p:nvPr>
            <p:ph sz="quarter" idx="40" hasCustomPrompt="1"/>
          </p:nvPr>
        </p:nvSpPr>
        <p:spPr>
          <a:xfrm>
            <a:off x="2377716" y="2767133"/>
            <a:ext cx="3425293" cy="760721"/>
          </a:xfrm>
          <a:prstGeom prst="rect">
            <a:avLst/>
          </a:prstGeom>
        </p:spPr>
        <p:txBody>
          <a:bodyPr>
            <a:noAutofit/>
          </a:bodyPr>
          <a:lstStyle>
            <a:lvl1pPr marL="0" indent="0">
              <a:lnSpc>
                <a:spcPct val="120000"/>
              </a:lnSpc>
              <a:spcAft>
                <a:spcPts val="0"/>
              </a:spcAft>
              <a:buNone/>
              <a:defRPr sz="1050" spc="0">
                <a:latin typeface="Calibri" panose="020F0502020204030204" pitchFamily="34" charset="0"/>
                <a:ea typeface="Tahoma" panose="020B0604030504040204" pitchFamily="34" charset="0"/>
                <a:cs typeface="Calibri"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Insert brief bio write-up here.</a:t>
            </a:r>
          </a:p>
        </p:txBody>
      </p:sp>
      <p:sp>
        <p:nvSpPr>
          <p:cNvPr id="5" name="Slide Number Placeholder 4">
            <a:extLst>
              <a:ext uri="{FF2B5EF4-FFF2-40B4-BE49-F238E27FC236}">
                <a16:creationId xmlns:a16="http://schemas.microsoft.com/office/drawing/2014/main" id="{CF1FDAFE-52B7-68C6-E69E-60CA4A9F81DB}"/>
              </a:ext>
            </a:extLst>
          </p:cNvPr>
          <p:cNvSpPr>
            <a:spLocks noGrp="1"/>
          </p:cNvSpPr>
          <p:nvPr>
            <p:ph type="sldNum" sz="quarter" idx="55"/>
          </p:nvPr>
        </p:nvSpPr>
        <p:spPr/>
        <p:txBody>
          <a:bodyPr/>
          <a:lstStyle/>
          <a:p>
            <a:fld id="{B586A999-2646-4CE0-998F-9298E81F8FDE}" type="slidenum">
              <a:rPr lang="en-US" smtClean="0"/>
              <a:pPr/>
              <a:t>‹#›</a:t>
            </a:fld>
            <a:endParaRPr lang="en-US" dirty="0"/>
          </a:p>
        </p:txBody>
      </p:sp>
      <p:sp>
        <p:nvSpPr>
          <p:cNvPr id="7" name="Title 6">
            <a:extLst>
              <a:ext uri="{FF2B5EF4-FFF2-40B4-BE49-F238E27FC236}">
                <a16:creationId xmlns:a16="http://schemas.microsoft.com/office/drawing/2014/main" id="{6F45CD80-215D-B752-39A0-29F7BE83B4FA}"/>
              </a:ext>
            </a:extLst>
          </p:cNvPr>
          <p:cNvSpPr>
            <a:spLocks noGrp="1"/>
          </p:cNvSpPr>
          <p:nvPr>
            <p:ph type="title" hasCustomPrompt="1"/>
          </p:nvPr>
        </p:nvSpPr>
        <p:spPr/>
        <p:txBody>
          <a:bodyPr/>
          <a:lstStyle>
            <a:lvl1pPr>
              <a:defRPr/>
            </a:lvl1pPr>
          </a:lstStyle>
          <a:p>
            <a:r>
              <a:rPr lang="en-US" dirty="0"/>
              <a:t>Header</a:t>
            </a:r>
          </a:p>
        </p:txBody>
      </p:sp>
      <p:sp>
        <p:nvSpPr>
          <p:cNvPr id="10" name="Picture Placeholder 9">
            <a:extLst>
              <a:ext uri="{FF2B5EF4-FFF2-40B4-BE49-F238E27FC236}">
                <a16:creationId xmlns:a16="http://schemas.microsoft.com/office/drawing/2014/main" id="{A657F83E-9D99-5EAE-6DA0-C7D836A95A5D}"/>
              </a:ext>
            </a:extLst>
          </p:cNvPr>
          <p:cNvSpPr>
            <a:spLocks noGrp="1"/>
          </p:cNvSpPr>
          <p:nvPr>
            <p:ph type="pic" sz="quarter" idx="57" hasCustomPrompt="1"/>
          </p:nvPr>
        </p:nvSpPr>
        <p:spPr>
          <a:xfrm>
            <a:off x="484672" y="3950761"/>
            <a:ext cx="1646810" cy="1646810"/>
          </a:xfrm>
          <a:prstGeom prst="rect">
            <a:avLst/>
          </a:prstGeom>
          <a:solidFill>
            <a:schemeClr val="accent4">
              <a:lumMod val="20000"/>
              <a:lumOff val="80000"/>
            </a:schemeClr>
          </a:solidFill>
        </p:spPr>
        <p:txBody>
          <a:bodyPr rtlCol="0">
            <a:noAutofit/>
          </a:bodyPr>
          <a:lstStyle>
            <a:lvl1pPr marL="0" marR="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sz="1400" spc="0">
                <a:solidFill>
                  <a:schemeClr val="tx1"/>
                </a:solidFill>
                <a:latin typeface="Calibri" panose="020F0502020204030204" pitchFamily="34" charset="0"/>
                <a:ea typeface="Tahoma" panose="020B0604030504040204" pitchFamily="34" charset="0"/>
                <a:cs typeface="Calibri" panose="020F0502020204030204" pitchFamily="34" charset="0"/>
              </a:defRPr>
            </a:lvl1pPr>
          </a:lstStyle>
          <a:p>
            <a:pPr marL="0" marR="0" lvl="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a:pPr>
            <a:r>
              <a:rPr lang="en-US" noProof="0" dirty="0"/>
              <a:t>Click icon to add a headshot</a:t>
            </a:r>
            <a:endParaRPr lang="id-ID" noProof="0" dirty="0"/>
          </a:p>
          <a:p>
            <a:pPr lvl="0"/>
            <a:endParaRPr lang="en-US" noProof="0" dirty="0"/>
          </a:p>
        </p:txBody>
      </p:sp>
      <p:sp>
        <p:nvSpPr>
          <p:cNvPr id="11" name="Content Placeholder 13">
            <a:extLst>
              <a:ext uri="{FF2B5EF4-FFF2-40B4-BE49-F238E27FC236}">
                <a16:creationId xmlns:a16="http://schemas.microsoft.com/office/drawing/2014/main" id="{DE821497-F9B3-D821-E877-5AB8E5B8C992}"/>
              </a:ext>
            </a:extLst>
          </p:cNvPr>
          <p:cNvSpPr>
            <a:spLocks noGrp="1"/>
          </p:cNvSpPr>
          <p:nvPr>
            <p:ph sz="quarter" idx="58" hasCustomPrompt="1"/>
          </p:nvPr>
        </p:nvSpPr>
        <p:spPr>
          <a:xfrm>
            <a:off x="2363978" y="4215972"/>
            <a:ext cx="3423992" cy="241739"/>
          </a:xfrm>
          <a:prstGeom prst="rect">
            <a:avLst/>
          </a:prstGeom>
          <a:ln>
            <a:noFill/>
          </a:ln>
        </p:spPr>
        <p:txBody>
          <a:bodyPr>
            <a:noAutofit/>
          </a:bodyPr>
          <a:lstStyle>
            <a:lvl1pPr marL="0" indent="0">
              <a:lnSpc>
                <a:spcPct val="80000"/>
              </a:lnSpc>
              <a:buNone/>
              <a:defRPr sz="1500" b="0" i="0" spc="-30" baseline="0">
                <a:latin typeface="Georgia" panose="02040502050405020303" pitchFamily="18" charset="0"/>
                <a:ea typeface="Georgia" panose="02040502050405020303" pitchFamily="18"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Name </a:t>
            </a:r>
            <a:r>
              <a:rPr lang="en-US" dirty="0" err="1"/>
              <a:t>Name</a:t>
            </a:r>
            <a:endParaRPr lang="en-US" dirty="0"/>
          </a:p>
        </p:txBody>
      </p:sp>
      <p:sp>
        <p:nvSpPr>
          <p:cNvPr id="12" name="Text Placeholder 21">
            <a:extLst>
              <a:ext uri="{FF2B5EF4-FFF2-40B4-BE49-F238E27FC236}">
                <a16:creationId xmlns:a16="http://schemas.microsoft.com/office/drawing/2014/main" id="{13A3A5BB-1484-DB68-AC25-FC83CB032E6B}"/>
              </a:ext>
            </a:extLst>
          </p:cNvPr>
          <p:cNvSpPr>
            <a:spLocks noGrp="1"/>
          </p:cNvSpPr>
          <p:nvPr>
            <p:ph type="body" sz="quarter" idx="59" hasCustomPrompt="1"/>
          </p:nvPr>
        </p:nvSpPr>
        <p:spPr>
          <a:xfrm>
            <a:off x="2363349" y="4458252"/>
            <a:ext cx="3424841" cy="201699"/>
          </a:xfrm>
          <a:prstGeom prst="rect">
            <a:avLst/>
          </a:prstGeom>
        </p:spPr>
        <p:txBody>
          <a:bodyPr>
            <a:noAutofit/>
          </a:bodyPr>
          <a:lstStyle>
            <a:lvl1pPr marL="0" indent="0">
              <a:buNone/>
              <a:defRPr sz="1000" b="1" i="0" spc="0">
                <a:latin typeface="Calibri" panose="020F0502020204030204" pitchFamily="34" charset="0"/>
                <a:ea typeface="Tahoma" panose="020B0604030504040204" pitchFamily="34" charset="0"/>
                <a:cs typeface="Calibri" panose="020F0502020204030204" pitchFamily="34" charset="0"/>
              </a:defRPr>
            </a:lvl1pPr>
          </a:lstStyle>
          <a:p>
            <a:pPr lvl="0"/>
            <a:r>
              <a:rPr lang="en-US" dirty="0"/>
              <a:t>Title, Company</a:t>
            </a:r>
          </a:p>
        </p:txBody>
      </p:sp>
      <p:sp>
        <p:nvSpPr>
          <p:cNvPr id="13" name="Content Placeholder 13">
            <a:extLst>
              <a:ext uri="{FF2B5EF4-FFF2-40B4-BE49-F238E27FC236}">
                <a16:creationId xmlns:a16="http://schemas.microsoft.com/office/drawing/2014/main" id="{D42EC773-859B-D9F0-2B7F-5A6FEC2B5E16}"/>
              </a:ext>
            </a:extLst>
          </p:cNvPr>
          <p:cNvSpPr>
            <a:spLocks noGrp="1"/>
          </p:cNvSpPr>
          <p:nvPr>
            <p:ph sz="quarter" idx="60" hasCustomPrompt="1"/>
          </p:nvPr>
        </p:nvSpPr>
        <p:spPr>
          <a:xfrm>
            <a:off x="2362898" y="4888214"/>
            <a:ext cx="3425293" cy="760721"/>
          </a:xfrm>
          <a:prstGeom prst="rect">
            <a:avLst/>
          </a:prstGeom>
        </p:spPr>
        <p:txBody>
          <a:bodyPr>
            <a:noAutofit/>
          </a:bodyPr>
          <a:lstStyle>
            <a:lvl1pPr marL="0" indent="0">
              <a:lnSpc>
                <a:spcPct val="120000"/>
              </a:lnSpc>
              <a:spcAft>
                <a:spcPts val="0"/>
              </a:spcAft>
              <a:buNone/>
              <a:defRPr sz="1050" spc="0">
                <a:latin typeface="Calibri" panose="020F0502020204030204" pitchFamily="34" charset="0"/>
                <a:ea typeface="Tahoma" panose="020B0604030504040204" pitchFamily="34" charset="0"/>
                <a:cs typeface="Calibri"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Insert brief bio write-up here.</a:t>
            </a:r>
          </a:p>
        </p:txBody>
      </p:sp>
      <p:sp>
        <p:nvSpPr>
          <p:cNvPr id="15" name="Picture Placeholder 9">
            <a:extLst>
              <a:ext uri="{FF2B5EF4-FFF2-40B4-BE49-F238E27FC236}">
                <a16:creationId xmlns:a16="http://schemas.microsoft.com/office/drawing/2014/main" id="{5849F280-1C88-0F1F-F8CB-D7319561B06A}"/>
              </a:ext>
            </a:extLst>
          </p:cNvPr>
          <p:cNvSpPr>
            <a:spLocks noGrp="1"/>
          </p:cNvSpPr>
          <p:nvPr>
            <p:ph type="pic" sz="quarter" idx="62" hasCustomPrompt="1"/>
          </p:nvPr>
        </p:nvSpPr>
        <p:spPr>
          <a:xfrm>
            <a:off x="6388991" y="1820536"/>
            <a:ext cx="1646810" cy="1646810"/>
          </a:xfrm>
          <a:prstGeom prst="rect">
            <a:avLst/>
          </a:prstGeom>
          <a:solidFill>
            <a:schemeClr val="accent4">
              <a:lumMod val="20000"/>
              <a:lumOff val="80000"/>
            </a:schemeClr>
          </a:solidFill>
        </p:spPr>
        <p:txBody>
          <a:bodyPr rtlCol="0">
            <a:noAutofit/>
          </a:bodyPr>
          <a:lstStyle>
            <a:lvl1pPr marL="0" marR="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sz="1400" spc="0">
                <a:solidFill>
                  <a:schemeClr val="tx1"/>
                </a:solidFill>
                <a:latin typeface="Calibri" panose="020F0502020204030204" pitchFamily="34" charset="0"/>
                <a:ea typeface="Tahoma" panose="020B0604030504040204" pitchFamily="34" charset="0"/>
                <a:cs typeface="Calibri" panose="020F0502020204030204" pitchFamily="34" charset="0"/>
              </a:defRPr>
            </a:lvl1pPr>
          </a:lstStyle>
          <a:p>
            <a:pPr marL="0" marR="0" lvl="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a:pPr>
            <a:r>
              <a:rPr lang="en-US" noProof="0" dirty="0"/>
              <a:t>Click icon to add a headshot</a:t>
            </a:r>
            <a:endParaRPr lang="id-ID" noProof="0" dirty="0"/>
          </a:p>
          <a:p>
            <a:pPr lvl="0"/>
            <a:endParaRPr lang="en-US" noProof="0" dirty="0"/>
          </a:p>
        </p:txBody>
      </p:sp>
      <p:sp>
        <p:nvSpPr>
          <p:cNvPr id="16" name="Content Placeholder 13">
            <a:extLst>
              <a:ext uri="{FF2B5EF4-FFF2-40B4-BE49-F238E27FC236}">
                <a16:creationId xmlns:a16="http://schemas.microsoft.com/office/drawing/2014/main" id="{E0633D27-5821-B224-F32E-2051E4787658}"/>
              </a:ext>
            </a:extLst>
          </p:cNvPr>
          <p:cNvSpPr>
            <a:spLocks noGrp="1"/>
          </p:cNvSpPr>
          <p:nvPr>
            <p:ph sz="quarter" idx="63" hasCustomPrompt="1"/>
          </p:nvPr>
        </p:nvSpPr>
        <p:spPr>
          <a:xfrm>
            <a:off x="8268297" y="2085747"/>
            <a:ext cx="3423992" cy="241739"/>
          </a:xfrm>
          <a:prstGeom prst="rect">
            <a:avLst/>
          </a:prstGeom>
          <a:ln>
            <a:noFill/>
          </a:ln>
        </p:spPr>
        <p:txBody>
          <a:bodyPr>
            <a:noAutofit/>
          </a:bodyPr>
          <a:lstStyle>
            <a:lvl1pPr marL="0" indent="0">
              <a:lnSpc>
                <a:spcPct val="80000"/>
              </a:lnSpc>
              <a:buNone/>
              <a:defRPr sz="1500" b="0" i="0" spc="-30" baseline="0">
                <a:latin typeface="Georgia" panose="02040502050405020303" pitchFamily="18" charset="0"/>
                <a:ea typeface="Georgia" panose="02040502050405020303" pitchFamily="18"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Name </a:t>
            </a:r>
            <a:r>
              <a:rPr lang="en-US" dirty="0" err="1"/>
              <a:t>Name</a:t>
            </a:r>
            <a:endParaRPr lang="en-US" dirty="0"/>
          </a:p>
        </p:txBody>
      </p:sp>
      <p:sp>
        <p:nvSpPr>
          <p:cNvPr id="17" name="Text Placeholder 21">
            <a:extLst>
              <a:ext uri="{FF2B5EF4-FFF2-40B4-BE49-F238E27FC236}">
                <a16:creationId xmlns:a16="http://schemas.microsoft.com/office/drawing/2014/main" id="{D164E002-E36A-529E-EB92-9480F83EF77C}"/>
              </a:ext>
            </a:extLst>
          </p:cNvPr>
          <p:cNvSpPr>
            <a:spLocks noGrp="1"/>
          </p:cNvSpPr>
          <p:nvPr>
            <p:ph type="body" sz="quarter" idx="64" hasCustomPrompt="1"/>
          </p:nvPr>
        </p:nvSpPr>
        <p:spPr>
          <a:xfrm>
            <a:off x="8267668" y="2328027"/>
            <a:ext cx="3424841" cy="201699"/>
          </a:xfrm>
          <a:prstGeom prst="rect">
            <a:avLst/>
          </a:prstGeom>
        </p:spPr>
        <p:txBody>
          <a:bodyPr>
            <a:noAutofit/>
          </a:bodyPr>
          <a:lstStyle>
            <a:lvl1pPr marL="0" indent="0">
              <a:buNone/>
              <a:defRPr sz="1000" b="1" i="0" spc="0">
                <a:latin typeface="Calibri" panose="020F0502020204030204" pitchFamily="34" charset="0"/>
                <a:ea typeface="Tahoma" panose="020B0604030504040204" pitchFamily="34" charset="0"/>
                <a:cs typeface="Calibri" panose="020F0502020204030204" pitchFamily="34" charset="0"/>
              </a:defRPr>
            </a:lvl1pPr>
          </a:lstStyle>
          <a:p>
            <a:pPr lvl="0"/>
            <a:r>
              <a:rPr lang="en-US" dirty="0"/>
              <a:t>Title, Company</a:t>
            </a:r>
          </a:p>
        </p:txBody>
      </p:sp>
      <p:sp>
        <p:nvSpPr>
          <p:cNvPr id="18" name="Content Placeholder 13">
            <a:extLst>
              <a:ext uri="{FF2B5EF4-FFF2-40B4-BE49-F238E27FC236}">
                <a16:creationId xmlns:a16="http://schemas.microsoft.com/office/drawing/2014/main" id="{06AEB74B-D139-FA79-4D86-678714D5A4EB}"/>
              </a:ext>
            </a:extLst>
          </p:cNvPr>
          <p:cNvSpPr>
            <a:spLocks noGrp="1"/>
          </p:cNvSpPr>
          <p:nvPr>
            <p:ph sz="quarter" idx="65" hasCustomPrompt="1"/>
          </p:nvPr>
        </p:nvSpPr>
        <p:spPr>
          <a:xfrm>
            <a:off x="8267217" y="2757989"/>
            <a:ext cx="3425293" cy="760721"/>
          </a:xfrm>
          <a:prstGeom prst="rect">
            <a:avLst/>
          </a:prstGeom>
        </p:spPr>
        <p:txBody>
          <a:bodyPr>
            <a:noAutofit/>
          </a:bodyPr>
          <a:lstStyle>
            <a:lvl1pPr marL="0" indent="0">
              <a:lnSpc>
                <a:spcPct val="120000"/>
              </a:lnSpc>
              <a:spcAft>
                <a:spcPts val="0"/>
              </a:spcAft>
              <a:buNone/>
              <a:defRPr sz="1050" spc="0">
                <a:latin typeface="Calibri" panose="020F0502020204030204" pitchFamily="34" charset="0"/>
                <a:ea typeface="Tahoma" panose="020B0604030504040204" pitchFamily="34" charset="0"/>
                <a:cs typeface="Calibri"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Insert brief bio write-up here.</a:t>
            </a:r>
          </a:p>
        </p:txBody>
      </p:sp>
      <p:sp>
        <p:nvSpPr>
          <p:cNvPr id="20" name="Picture Placeholder 9">
            <a:extLst>
              <a:ext uri="{FF2B5EF4-FFF2-40B4-BE49-F238E27FC236}">
                <a16:creationId xmlns:a16="http://schemas.microsoft.com/office/drawing/2014/main" id="{9D080AB6-83B2-5EAF-A00D-0AEDF485784D}"/>
              </a:ext>
            </a:extLst>
          </p:cNvPr>
          <p:cNvSpPr>
            <a:spLocks noGrp="1"/>
          </p:cNvSpPr>
          <p:nvPr>
            <p:ph type="pic" sz="quarter" idx="67" hasCustomPrompt="1"/>
          </p:nvPr>
        </p:nvSpPr>
        <p:spPr>
          <a:xfrm>
            <a:off x="6374173" y="3941617"/>
            <a:ext cx="1646810" cy="1646810"/>
          </a:xfrm>
          <a:prstGeom prst="rect">
            <a:avLst/>
          </a:prstGeom>
          <a:solidFill>
            <a:schemeClr val="accent4">
              <a:lumMod val="20000"/>
              <a:lumOff val="80000"/>
            </a:schemeClr>
          </a:solidFill>
        </p:spPr>
        <p:txBody>
          <a:bodyPr rtlCol="0">
            <a:noAutofit/>
          </a:bodyPr>
          <a:lstStyle>
            <a:lvl1pPr marL="0" marR="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sz="1400" spc="0">
                <a:solidFill>
                  <a:schemeClr val="tx1"/>
                </a:solidFill>
                <a:latin typeface="Calibri" panose="020F0502020204030204" pitchFamily="34" charset="0"/>
                <a:ea typeface="Tahoma" panose="020B0604030504040204" pitchFamily="34" charset="0"/>
                <a:cs typeface="Calibri" panose="020F0502020204030204" pitchFamily="34" charset="0"/>
              </a:defRPr>
            </a:lvl1pPr>
          </a:lstStyle>
          <a:p>
            <a:pPr marL="0" marR="0" lvl="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a:pPr>
            <a:r>
              <a:rPr lang="en-US" noProof="0" dirty="0"/>
              <a:t>Click icon to add a headshot</a:t>
            </a:r>
            <a:endParaRPr lang="id-ID" noProof="0" dirty="0"/>
          </a:p>
          <a:p>
            <a:pPr lvl="0"/>
            <a:endParaRPr lang="en-US" noProof="0" dirty="0"/>
          </a:p>
        </p:txBody>
      </p:sp>
      <p:sp>
        <p:nvSpPr>
          <p:cNvPr id="24" name="Content Placeholder 13">
            <a:extLst>
              <a:ext uri="{FF2B5EF4-FFF2-40B4-BE49-F238E27FC236}">
                <a16:creationId xmlns:a16="http://schemas.microsoft.com/office/drawing/2014/main" id="{BA6EA020-2E78-ED4B-C41B-0F3DEE2CEF18}"/>
              </a:ext>
            </a:extLst>
          </p:cNvPr>
          <p:cNvSpPr>
            <a:spLocks noGrp="1"/>
          </p:cNvSpPr>
          <p:nvPr>
            <p:ph sz="quarter" idx="68" hasCustomPrompt="1"/>
          </p:nvPr>
        </p:nvSpPr>
        <p:spPr>
          <a:xfrm>
            <a:off x="8253479" y="4206828"/>
            <a:ext cx="3423992" cy="241739"/>
          </a:xfrm>
          <a:prstGeom prst="rect">
            <a:avLst/>
          </a:prstGeom>
          <a:ln>
            <a:noFill/>
          </a:ln>
        </p:spPr>
        <p:txBody>
          <a:bodyPr>
            <a:noAutofit/>
          </a:bodyPr>
          <a:lstStyle>
            <a:lvl1pPr marL="0" indent="0">
              <a:lnSpc>
                <a:spcPct val="80000"/>
              </a:lnSpc>
              <a:buNone/>
              <a:defRPr sz="1500" b="0" i="0" spc="-30" baseline="0">
                <a:latin typeface="Georgia" panose="02040502050405020303" pitchFamily="18" charset="0"/>
                <a:ea typeface="Georgia" panose="02040502050405020303" pitchFamily="18"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Name </a:t>
            </a:r>
            <a:r>
              <a:rPr lang="en-US" dirty="0" err="1"/>
              <a:t>Name</a:t>
            </a:r>
            <a:endParaRPr lang="en-US" dirty="0"/>
          </a:p>
        </p:txBody>
      </p:sp>
      <p:sp>
        <p:nvSpPr>
          <p:cNvPr id="25" name="Text Placeholder 21">
            <a:extLst>
              <a:ext uri="{FF2B5EF4-FFF2-40B4-BE49-F238E27FC236}">
                <a16:creationId xmlns:a16="http://schemas.microsoft.com/office/drawing/2014/main" id="{9309D224-E909-DF69-CE89-3ACA6C978066}"/>
              </a:ext>
            </a:extLst>
          </p:cNvPr>
          <p:cNvSpPr>
            <a:spLocks noGrp="1"/>
          </p:cNvSpPr>
          <p:nvPr>
            <p:ph type="body" sz="quarter" idx="69" hasCustomPrompt="1"/>
          </p:nvPr>
        </p:nvSpPr>
        <p:spPr>
          <a:xfrm>
            <a:off x="8252850" y="4449108"/>
            <a:ext cx="3424841" cy="201699"/>
          </a:xfrm>
          <a:prstGeom prst="rect">
            <a:avLst/>
          </a:prstGeom>
        </p:spPr>
        <p:txBody>
          <a:bodyPr>
            <a:noAutofit/>
          </a:bodyPr>
          <a:lstStyle>
            <a:lvl1pPr marL="0" indent="0">
              <a:buNone/>
              <a:defRPr sz="1000" b="1" i="0" spc="0">
                <a:latin typeface="Calibri" panose="020F0502020204030204" pitchFamily="34" charset="0"/>
                <a:ea typeface="Tahoma" panose="020B0604030504040204" pitchFamily="34" charset="0"/>
                <a:cs typeface="Calibri" panose="020F0502020204030204" pitchFamily="34" charset="0"/>
              </a:defRPr>
            </a:lvl1pPr>
          </a:lstStyle>
          <a:p>
            <a:pPr lvl="0"/>
            <a:r>
              <a:rPr lang="en-US" dirty="0"/>
              <a:t>Title, Company</a:t>
            </a:r>
          </a:p>
        </p:txBody>
      </p:sp>
      <p:sp>
        <p:nvSpPr>
          <p:cNvPr id="26" name="Content Placeholder 13">
            <a:extLst>
              <a:ext uri="{FF2B5EF4-FFF2-40B4-BE49-F238E27FC236}">
                <a16:creationId xmlns:a16="http://schemas.microsoft.com/office/drawing/2014/main" id="{BC9A00C7-D778-D458-80B4-A05FCD8AD10B}"/>
              </a:ext>
            </a:extLst>
          </p:cNvPr>
          <p:cNvSpPr>
            <a:spLocks noGrp="1"/>
          </p:cNvSpPr>
          <p:nvPr>
            <p:ph sz="quarter" idx="70" hasCustomPrompt="1"/>
          </p:nvPr>
        </p:nvSpPr>
        <p:spPr>
          <a:xfrm>
            <a:off x="8252399" y="4879070"/>
            <a:ext cx="3425293" cy="760721"/>
          </a:xfrm>
          <a:prstGeom prst="rect">
            <a:avLst/>
          </a:prstGeom>
        </p:spPr>
        <p:txBody>
          <a:bodyPr>
            <a:noAutofit/>
          </a:bodyPr>
          <a:lstStyle>
            <a:lvl1pPr marL="0" indent="0">
              <a:lnSpc>
                <a:spcPct val="120000"/>
              </a:lnSpc>
              <a:spcAft>
                <a:spcPts val="0"/>
              </a:spcAft>
              <a:buNone/>
              <a:defRPr sz="1050" spc="0">
                <a:latin typeface="Calibri" panose="020F0502020204030204" pitchFamily="34" charset="0"/>
                <a:ea typeface="Tahoma" panose="020B0604030504040204" pitchFamily="34" charset="0"/>
                <a:cs typeface="Calibri" panose="020F050202020403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Insert brief bio write-up here.</a:t>
            </a:r>
          </a:p>
        </p:txBody>
      </p:sp>
      <p:sp>
        <p:nvSpPr>
          <p:cNvPr id="28" name="Text Placeholder 8">
            <a:extLst>
              <a:ext uri="{FF2B5EF4-FFF2-40B4-BE49-F238E27FC236}">
                <a16:creationId xmlns:a16="http://schemas.microsoft.com/office/drawing/2014/main" id="{9BCEE106-69BA-7BEF-981E-1087B62B5CDD}"/>
              </a:ext>
            </a:extLst>
          </p:cNvPr>
          <p:cNvSpPr>
            <a:spLocks noGrp="1"/>
          </p:cNvSpPr>
          <p:nvPr>
            <p:ph type="body" sz="quarter" idx="56"/>
          </p:nvPr>
        </p:nvSpPr>
        <p:spPr>
          <a:xfrm>
            <a:off x="499489" y="1585369"/>
            <a:ext cx="5303520" cy="246221"/>
          </a:xfrm>
          <a:prstGeom prst="rect">
            <a:avLst/>
          </a:prstGeom>
          <a:solidFill>
            <a:schemeClr val="accent1"/>
          </a:solidFill>
        </p:spPr>
        <p:txBody>
          <a:bodyPr wrap="square" lIns="0" tIns="0" rIns="0" bIns="0" anchor="b" anchorCtr="0">
            <a:spAutoFit/>
          </a:bodyPr>
          <a:lstStyle>
            <a:lvl1pPr marL="0" indent="0" algn="l">
              <a:buNone/>
              <a:defRPr sz="1600" b="0" i="0" spc="0" baseline="0">
                <a:noFill/>
                <a:latin typeface="Calibri" panose="020F0502020204030204" pitchFamily="34" charset="0"/>
              </a:defRPr>
            </a:lvl1pPr>
          </a:lstStyle>
          <a:p>
            <a:pPr marL="0" marR="0" lvl="0" indent="0" algn="l" defTabSz="457200" rtl="0" eaLnBrk="1" fontAlgn="auto" latinLnBrk="0" hangingPunct="1">
              <a:lnSpc>
                <a:spcPct val="100000"/>
              </a:lnSpc>
              <a:spcBef>
                <a:spcPts val="600"/>
              </a:spcBef>
              <a:spcAft>
                <a:spcPts val="600"/>
              </a:spcAft>
              <a:buClr>
                <a:schemeClr val="accent1"/>
              </a:buClr>
              <a:buSzPct val="100000"/>
              <a:buFontTx/>
              <a:buNone/>
              <a:tabLst/>
              <a:defRPr/>
            </a:pPr>
            <a:r>
              <a:rPr lang="en-US">
                <a:effectLst/>
                <a:latin typeface="Helvetica Neue" panose="02000503000000020004" pitchFamily="2" charset="0"/>
              </a:rPr>
              <a:t>Click to edit Master text styles</a:t>
            </a:r>
          </a:p>
        </p:txBody>
      </p:sp>
      <p:sp>
        <p:nvSpPr>
          <p:cNvPr id="29" name="Text Placeholder 8">
            <a:extLst>
              <a:ext uri="{FF2B5EF4-FFF2-40B4-BE49-F238E27FC236}">
                <a16:creationId xmlns:a16="http://schemas.microsoft.com/office/drawing/2014/main" id="{7ED0541F-8BA0-E345-7038-8806276304A8}"/>
              </a:ext>
            </a:extLst>
          </p:cNvPr>
          <p:cNvSpPr>
            <a:spLocks noGrp="1"/>
          </p:cNvSpPr>
          <p:nvPr>
            <p:ph type="body" sz="quarter" idx="61"/>
          </p:nvPr>
        </p:nvSpPr>
        <p:spPr>
          <a:xfrm>
            <a:off x="484671" y="3706450"/>
            <a:ext cx="5303520" cy="246221"/>
          </a:xfrm>
          <a:prstGeom prst="rect">
            <a:avLst/>
          </a:prstGeom>
          <a:solidFill>
            <a:schemeClr val="accent1"/>
          </a:solidFill>
        </p:spPr>
        <p:txBody>
          <a:bodyPr wrap="square" lIns="0" tIns="0" rIns="0" bIns="0" anchor="b" anchorCtr="0">
            <a:spAutoFit/>
          </a:bodyPr>
          <a:lstStyle>
            <a:lvl1pPr marL="0" indent="0" algn="l">
              <a:buNone/>
              <a:defRPr sz="1600" b="0" i="0" spc="0" baseline="0">
                <a:noFill/>
                <a:latin typeface="Calibri" panose="020F0502020204030204" pitchFamily="34" charset="0"/>
              </a:defRPr>
            </a:lvl1pPr>
          </a:lstStyle>
          <a:p>
            <a:pPr marL="0" marR="0" lvl="0" indent="0" algn="l" defTabSz="457200" rtl="0" eaLnBrk="1" fontAlgn="auto" latinLnBrk="0" hangingPunct="1">
              <a:lnSpc>
                <a:spcPct val="100000"/>
              </a:lnSpc>
              <a:spcBef>
                <a:spcPts val="600"/>
              </a:spcBef>
              <a:spcAft>
                <a:spcPts val="600"/>
              </a:spcAft>
              <a:buClr>
                <a:schemeClr val="accent1"/>
              </a:buClr>
              <a:buSzPct val="100000"/>
              <a:buFontTx/>
              <a:buNone/>
              <a:tabLst/>
              <a:defRPr/>
            </a:pPr>
            <a:r>
              <a:rPr lang="en-US">
                <a:effectLst/>
                <a:latin typeface="Helvetica Neue" panose="02000503000000020004" pitchFamily="2" charset="0"/>
              </a:rPr>
              <a:t>Click to edit Master text styles</a:t>
            </a:r>
          </a:p>
        </p:txBody>
      </p:sp>
      <p:sp>
        <p:nvSpPr>
          <p:cNvPr id="30" name="Text Placeholder 8">
            <a:extLst>
              <a:ext uri="{FF2B5EF4-FFF2-40B4-BE49-F238E27FC236}">
                <a16:creationId xmlns:a16="http://schemas.microsoft.com/office/drawing/2014/main" id="{55D2D9CA-A701-E561-9CC2-831B327C1186}"/>
              </a:ext>
            </a:extLst>
          </p:cNvPr>
          <p:cNvSpPr>
            <a:spLocks noGrp="1"/>
          </p:cNvSpPr>
          <p:nvPr>
            <p:ph type="body" sz="quarter" idx="66"/>
          </p:nvPr>
        </p:nvSpPr>
        <p:spPr>
          <a:xfrm>
            <a:off x="6388990" y="1576225"/>
            <a:ext cx="5303520" cy="246221"/>
          </a:xfrm>
          <a:prstGeom prst="rect">
            <a:avLst/>
          </a:prstGeom>
          <a:solidFill>
            <a:schemeClr val="accent1"/>
          </a:solidFill>
        </p:spPr>
        <p:txBody>
          <a:bodyPr wrap="square" lIns="0" tIns="0" rIns="0" bIns="0" anchor="b" anchorCtr="0">
            <a:spAutoFit/>
          </a:bodyPr>
          <a:lstStyle>
            <a:lvl1pPr marL="0" indent="0" algn="l">
              <a:buNone/>
              <a:defRPr sz="1600" b="0" i="0" spc="0" baseline="0">
                <a:noFill/>
                <a:latin typeface="Calibri" panose="020F0502020204030204" pitchFamily="34" charset="0"/>
              </a:defRPr>
            </a:lvl1pPr>
          </a:lstStyle>
          <a:p>
            <a:pPr marL="0" marR="0" lvl="0" indent="0" algn="l" defTabSz="457200" rtl="0" eaLnBrk="1" fontAlgn="auto" latinLnBrk="0" hangingPunct="1">
              <a:lnSpc>
                <a:spcPct val="100000"/>
              </a:lnSpc>
              <a:spcBef>
                <a:spcPts val="600"/>
              </a:spcBef>
              <a:spcAft>
                <a:spcPts val="600"/>
              </a:spcAft>
              <a:buClr>
                <a:schemeClr val="accent1"/>
              </a:buClr>
              <a:buSzPct val="100000"/>
              <a:buFontTx/>
              <a:buNone/>
              <a:tabLst/>
              <a:defRPr/>
            </a:pPr>
            <a:r>
              <a:rPr lang="en-US">
                <a:effectLst/>
                <a:latin typeface="Helvetica Neue" panose="02000503000000020004" pitchFamily="2" charset="0"/>
              </a:rPr>
              <a:t>Click to edit Master text styles</a:t>
            </a:r>
          </a:p>
        </p:txBody>
      </p:sp>
      <p:sp>
        <p:nvSpPr>
          <p:cNvPr id="31" name="Text Placeholder 8">
            <a:extLst>
              <a:ext uri="{FF2B5EF4-FFF2-40B4-BE49-F238E27FC236}">
                <a16:creationId xmlns:a16="http://schemas.microsoft.com/office/drawing/2014/main" id="{01D1CBFB-ECA5-EB35-4C98-1F3355EF071C}"/>
              </a:ext>
            </a:extLst>
          </p:cNvPr>
          <p:cNvSpPr>
            <a:spLocks noGrp="1"/>
          </p:cNvSpPr>
          <p:nvPr>
            <p:ph type="body" sz="quarter" idx="71"/>
          </p:nvPr>
        </p:nvSpPr>
        <p:spPr>
          <a:xfrm>
            <a:off x="6374172" y="3697306"/>
            <a:ext cx="5303520" cy="246221"/>
          </a:xfrm>
          <a:prstGeom prst="rect">
            <a:avLst/>
          </a:prstGeom>
          <a:solidFill>
            <a:schemeClr val="accent1"/>
          </a:solidFill>
        </p:spPr>
        <p:txBody>
          <a:bodyPr wrap="square" lIns="0" tIns="0" rIns="0" bIns="0" anchor="b" anchorCtr="0">
            <a:spAutoFit/>
          </a:bodyPr>
          <a:lstStyle>
            <a:lvl1pPr marL="0" indent="0" algn="l">
              <a:buNone/>
              <a:defRPr sz="1600" b="0" i="0" spc="0" baseline="0">
                <a:noFill/>
                <a:latin typeface="Calibri" panose="020F0502020204030204" pitchFamily="34" charset="0"/>
              </a:defRPr>
            </a:lvl1pPr>
          </a:lstStyle>
          <a:p>
            <a:pPr marL="0" marR="0" lvl="0" indent="0" algn="l" defTabSz="457200" rtl="0" eaLnBrk="1" fontAlgn="auto" latinLnBrk="0" hangingPunct="1">
              <a:lnSpc>
                <a:spcPct val="100000"/>
              </a:lnSpc>
              <a:spcBef>
                <a:spcPts val="600"/>
              </a:spcBef>
              <a:spcAft>
                <a:spcPts val="600"/>
              </a:spcAft>
              <a:buClr>
                <a:schemeClr val="accent1"/>
              </a:buClr>
              <a:buSzPct val="100000"/>
              <a:buFontTx/>
              <a:buNone/>
              <a:tabLst/>
              <a:defRPr/>
            </a:pPr>
            <a:r>
              <a:rPr lang="en-US">
                <a:effectLst/>
                <a:latin typeface="Helvetica Neue" panose="02000503000000020004" pitchFamily="2" charset="0"/>
              </a:rPr>
              <a:t>Click to edit Master text styles</a:t>
            </a:r>
          </a:p>
        </p:txBody>
      </p:sp>
      <p:sp>
        <p:nvSpPr>
          <p:cNvPr id="3" name="Rectangle 2">
            <a:extLst>
              <a:ext uri="{FF2B5EF4-FFF2-40B4-BE49-F238E27FC236}">
                <a16:creationId xmlns:a16="http://schemas.microsoft.com/office/drawing/2014/main" id="{68F02D6E-1533-043D-A05D-E62655E8BDBB}"/>
              </a:ext>
            </a:extLst>
          </p:cNvPr>
          <p:cNvSpPr/>
          <p:nvPr userDrawn="1"/>
        </p:nvSpPr>
        <p:spPr>
          <a:xfrm>
            <a:off x="1892300" y="6400801"/>
            <a:ext cx="10299700" cy="251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406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1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Bio 4 Stacked">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29381F6F-DECB-414C-8075-059C62609D5E}"/>
              </a:ext>
            </a:extLst>
          </p:cNvPr>
          <p:cNvSpPr>
            <a:spLocks noGrp="1"/>
          </p:cNvSpPr>
          <p:nvPr>
            <p:ph type="body" sz="quarter" idx="15" hasCustomPrompt="1"/>
          </p:nvPr>
        </p:nvSpPr>
        <p:spPr>
          <a:xfrm>
            <a:off x="7878763" y="544425"/>
            <a:ext cx="3832208" cy="361950"/>
          </a:xfrm>
          <a:prstGeom prst="rect">
            <a:avLst/>
          </a:prstGeom>
        </p:spPr>
        <p:txBody>
          <a:bodyPr>
            <a:normAutofit/>
          </a:bodyPr>
          <a:lstStyle>
            <a:lvl1pPr marL="0" indent="0">
              <a:buNone/>
              <a:defRPr sz="1800" b="0" i="0" spc="-30" baseline="0">
                <a:latin typeface="Georgia" panose="02040502050405020303" pitchFamily="18" charset="0"/>
                <a:ea typeface="Georgia" panose="02040502050405020303" pitchFamily="18" charset="0"/>
              </a:defRPr>
            </a:lvl1pPr>
          </a:lstStyle>
          <a:p>
            <a:pPr lvl="0"/>
            <a:r>
              <a:rPr lang="en-US" dirty="0"/>
              <a:t>Click to add a name</a:t>
            </a:r>
          </a:p>
        </p:txBody>
      </p:sp>
      <p:sp>
        <p:nvSpPr>
          <p:cNvPr id="12" name="Text Placeholder 13">
            <a:extLst>
              <a:ext uri="{FF2B5EF4-FFF2-40B4-BE49-F238E27FC236}">
                <a16:creationId xmlns:a16="http://schemas.microsoft.com/office/drawing/2014/main" id="{B68AB483-65A7-496B-9CBB-50C6AFE3381C}"/>
              </a:ext>
            </a:extLst>
          </p:cNvPr>
          <p:cNvSpPr>
            <a:spLocks noGrp="1"/>
          </p:cNvSpPr>
          <p:nvPr>
            <p:ph type="body" sz="quarter" idx="16" hasCustomPrompt="1"/>
          </p:nvPr>
        </p:nvSpPr>
        <p:spPr>
          <a:xfrm>
            <a:off x="7878763" y="945956"/>
            <a:ext cx="3832208" cy="588963"/>
          </a:xfrm>
          <a:prstGeom prst="rect">
            <a:avLst/>
          </a:prstGeom>
        </p:spPr>
        <p:txBody>
          <a:bodyPr>
            <a:normAutofit/>
          </a:bodyPr>
          <a:lstStyle>
            <a:lvl1pPr marL="0" indent="0">
              <a:buNone/>
              <a:defRPr sz="1100" b="0" i="0" spc="70" baseline="0">
                <a:solidFill>
                  <a:schemeClr val="tx1"/>
                </a:solidFill>
                <a:latin typeface="Calibri" panose="020F0502020204030204" pitchFamily="34" charset="0"/>
                <a:ea typeface="Tahoma" panose="020B0604030504040204" pitchFamily="34" charset="0"/>
                <a:cs typeface="Calibri" panose="020F0502020204030204" pitchFamily="34" charset="0"/>
              </a:defRPr>
            </a:lvl1pPr>
          </a:lstStyle>
          <a:p>
            <a:pPr lvl="0"/>
            <a:r>
              <a:rPr lang="en-US" dirty="0"/>
              <a:t>Title, Firm | Email@email.com</a:t>
            </a:r>
          </a:p>
        </p:txBody>
      </p:sp>
      <p:sp>
        <p:nvSpPr>
          <p:cNvPr id="14" name="Text Placeholder 9">
            <a:extLst>
              <a:ext uri="{FF2B5EF4-FFF2-40B4-BE49-F238E27FC236}">
                <a16:creationId xmlns:a16="http://schemas.microsoft.com/office/drawing/2014/main" id="{84B89E39-ACE9-4006-9414-72A963E97A45}"/>
              </a:ext>
            </a:extLst>
          </p:cNvPr>
          <p:cNvSpPr>
            <a:spLocks noGrp="1"/>
          </p:cNvSpPr>
          <p:nvPr>
            <p:ph type="body" sz="quarter" idx="18" hasCustomPrompt="1"/>
          </p:nvPr>
        </p:nvSpPr>
        <p:spPr>
          <a:xfrm>
            <a:off x="7878763" y="2011531"/>
            <a:ext cx="3832208" cy="361950"/>
          </a:xfrm>
          <a:prstGeom prst="rect">
            <a:avLst/>
          </a:prstGeom>
        </p:spPr>
        <p:txBody>
          <a:bodyPr>
            <a:normAutofit/>
          </a:bodyPr>
          <a:lstStyle>
            <a:lvl1pPr marL="0" indent="0">
              <a:buNone/>
              <a:defRPr sz="1800" b="0" i="0" spc="-30" baseline="0">
                <a:latin typeface="Georgia" panose="02040502050405020303" pitchFamily="18" charset="0"/>
                <a:ea typeface="Georgia" panose="02040502050405020303" pitchFamily="18" charset="0"/>
              </a:defRPr>
            </a:lvl1pPr>
          </a:lstStyle>
          <a:p>
            <a:pPr lvl="0"/>
            <a:r>
              <a:rPr lang="en-US" dirty="0"/>
              <a:t>Click to add a name</a:t>
            </a:r>
          </a:p>
        </p:txBody>
      </p:sp>
      <p:sp>
        <p:nvSpPr>
          <p:cNvPr id="15" name="Text Placeholder 13">
            <a:extLst>
              <a:ext uri="{FF2B5EF4-FFF2-40B4-BE49-F238E27FC236}">
                <a16:creationId xmlns:a16="http://schemas.microsoft.com/office/drawing/2014/main" id="{D152F68E-4720-408C-996D-736CAC86C892}"/>
              </a:ext>
            </a:extLst>
          </p:cNvPr>
          <p:cNvSpPr>
            <a:spLocks noGrp="1"/>
          </p:cNvSpPr>
          <p:nvPr>
            <p:ph type="body" sz="quarter" idx="19" hasCustomPrompt="1"/>
          </p:nvPr>
        </p:nvSpPr>
        <p:spPr>
          <a:xfrm>
            <a:off x="7878763" y="2413062"/>
            <a:ext cx="3832208" cy="588963"/>
          </a:xfrm>
          <a:prstGeom prst="rect">
            <a:avLst/>
          </a:prstGeom>
        </p:spPr>
        <p:txBody>
          <a:bodyPr>
            <a:normAutofit/>
          </a:bodyPr>
          <a:lstStyle>
            <a:lvl1pPr marL="0" indent="0">
              <a:buNone/>
              <a:defRPr sz="1100" b="0" i="0" spc="70" baseline="0">
                <a:solidFill>
                  <a:schemeClr val="tx1"/>
                </a:solidFill>
                <a:latin typeface="Calibri" panose="020F0502020204030204" pitchFamily="34" charset="0"/>
                <a:ea typeface="Tahoma" panose="020B0604030504040204" pitchFamily="34" charset="0"/>
                <a:cs typeface="Calibri" panose="020F0502020204030204" pitchFamily="34" charset="0"/>
              </a:defRPr>
            </a:lvl1pPr>
          </a:lstStyle>
          <a:p>
            <a:pPr lvl="0"/>
            <a:r>
              <a:rPr lang="en-US" dirty="0"/>
              <a:t>Title, Firm | Email@email.com</a:t>
            </a:r>
          </a:p>
        </p:txBody>
      </p:sp>
      <p:sp>
        <p:nvSpPr>
          <p:cNvPr id="17" name="Text Placeholder 9">
            <a:extLst>
              <a:ext uri="{FF2B5EF4-FFF2-40B4-BE49-F238E27FC236}">
                <a16:creationId xmlns:a16="http://schemas.microsoft.com/office/drawing/2014/main" id="{8524BF03-0DD3-4108-85DD-3B2CF9576FBB}"/>
              </a:ext>
            </a:extLst>
          </p:cNvPr>
          <p:cNvSpPr>
            <a:spLocks noGrp="1"/>
          </p:cNvSpPr>
          <p:nvPr>
            <p:ph type="body" sz="quarter" idx="21" hasCustomPrompt="1"/>
          </p:nvPr>
        </p:nvSpPr>
        <p:spPr>
          <a:xfrm>
            <a:off x="7878763" y="3493605"/>
            <a:ext cx="3832208" cy="361950"/>
          </a:xfrm>
          <a:prstGeom prst="rect">
            <a:avLst/>
          </a:prstGeom>
        </p:spPr>
        <p:txBody>
          <a:bodyPr>
            <a:normAutofit/>
          </a:bodyPr>
          <a:lstStyle>
            <a:lvl1pPr marL="0" indent="0">
              <a:buNone/>
              <a:defRPr sz="1800" b="0" i="0" spc="-30" baseline="0">
                <a:latin typeface="Georgia" panose="02040502050405020303" pitchFamily="18" charset="0"/>
                <a:ea typeface="Georgia" panose="02040502050405020303" pitchFamily="18" charset="0"/>
              </a:defRPr>
            </a:lvl1pPr>
          </a:lstStyle>
          <a:p>
            <a:pPr lvl="0"/>
            <a:r>
              <a:rPr lang="en-US" dirty="0"/>
              <a:t>Click to add a name</a:t>
            </a:r>
          </a:p>
        </p:txBody>
      </p:sp>
      <p:sp>
        <p:nvSpPr>
          <p:cNvPr id="18" name="Text Placeholder 13">
            <a:extLst>
              <a:ext uri="{FF2B5EF4-FFF2-40B4-BE49-F238E27FC236}">
                <a16:creationId xmlns:a16="http://schemas.microsoft.com/office/drawing/2014/main" id="{0F5D25C3-658C-48D0-9277-61E5CFE6DFB0}"/>
              </a:ext>
            </a:extLst>
          </p:cNvPr>
          <p:cNvSpPr>
            <a:spLocks noGrp="1"/>
          </p:cNvSpPr>
          <p:nvPr>
            <p:ph type="body" sz="quarter" idx="22" hasCustomPrompt="1"/>
          </p:nvPr>
        </p:nvSpPr>
        <p:spPr>
          <a:xfrm>
            <a:off x="7878763" y="3895136"/>
            <a:ext cx="3832208" cy="588963"/>
          </a:xfrm>
          <a:prstGeom prst="rect">
            <a:avLst/>
          </a:prstGeom>
        </p:spPr>
        <p:txBody>
          <a:bodyPr>
            <a:normAutofit/>
          </a:bodyPr>
          <a:lstStyle>
            <a:lvl1pPr marL="0" indent="0">
              <a:buNone/>
              <a:defRPr sz="1100" b="0" i="0" spc="70" baseline="0">
                <a:solidFill>
                  <a:schemeClr val="tx1"/>
                </a:solidFill>
                <a:latin typeface="Calibri" panose="020F0502020204030204" pitchFamily="34" charset="0"/>
                <a:ea typeface="Tahoma" panose="020B0604030504040204" pitchFamily="34" charset="0"/>
                <a:cs typeface="Calibri" panose="020F0502020204030204" pitchFamily="34" charset="0"/>
              </a:defRPr>
            </a:lvl1pPr>
          </a:lstStyle>
          <a:p>
            <a:pPr lvl="0"/>
            <a:r>
              <a:rPr lang="en-US" dirty="0"/>
              <a:t>Title, Firm | Email@email.com</a:t>
            </a:r>
          </a:p>
        </p:txBody>
      </p:sp>
      <p:sp>
        <p:nvSpPr>
          <p:cNvPr id="20" name="Text Placeholder 9">
            <a:extLst>
              <a:ext uri="{FF2B5EF4-FFF2-40B4-BE49-F238E27FC236}">
                <a16:creationId xmlns:a16="http://schemas.microsoft.com/office/drawing/2014/main" id="{A27C1A1F-95FB-4690-8C78-7C96BC6D8332}"/>
              </a:ext>
            </a:extLst>
          </p:cNvPr>
          <p:cNvSpPr>
            <a:spLocks noGrp="1"/>
          </p:cNvSpPr>
          <p:nvPr>
            <p:ph type="body" sz="quarter" idx="24" hasCustomPrompt="1"/>
          </p:nvPr>
        </p:nvSpPr>
        <p:spPr>
          <a:xfrm>
            <a:off x="7878763" y="4960905"/>
            <a:ext cx="3832208" cy="361950"/>
          </a:xfrm>
          <a:prstGeom prst="rect">
            <a:avLst/>
          </a:prstGeom>
        </p:spPr>
        <p:txBody>
          <a:bodyPr>
            <a:normAutofit/>
          </a:bodyPr>
          <a:lstStyle>
            <a:lvl1pPr marL="0" indent="0">
              <a:buNone/>
              <a:defRPr sz="1800" b="0" i="0" spc="-30" baseline="0">
                <a:latin typeface="Georgia" panose="02040502050405020303" pitchFamily="18" charset="0"/>
                <a:ea typeface="Georgia" panose="02040502050405020303" pitchFamily="18" charset="0"/>
              </a:defRPr>
            </a:lvl1pPr>
          </a:lstStyle>
          <a:p>
            <a:pPr lvl="0"/>
            <a:r>
              <a:rPr lang="en-US" dirty="0"/>
              <a:t>Click to add a name</a:t>
            </a:r>
          </a:p>
        </p:txBody>
      </p:sp>
      <p:sp>
        <p:nvSpPr>
          <p:cNvPr id="21" name="Text Placeholder 13">
            <a:extLst>
              <a:ext uri="{FF2B5EF4-FFF2-40B4-BE49-F238E27FC236}">
                <a16:creationId xmlns:a16="http://schemas.microsoft.com/office/drawing/2014/main" id="{251C220C-42EA-4DDD-BA3E-4113D9E52BF2}"/>
              </a:ext>
            </a:extLst>
          </p:cNvPr>
          <p:cNvSpPr>
            <a:spLocks noGrp="1"/>
          </p:cNvSpPr>
          <p:nvPr>
            <p:ph type="body" sz="quarter" idx="25" hasCustomPrompt="1"/>
          </p:nvPr>
        </p:nvSpPr>
        <p:spPr>
          <a:xfrm>
            <a:off x="7878763" y="5362436"/>
            <a:ext cx="3832208" cy="588963"/>
          </a:xfrm>
          <a:prstGeom prst="rect">
            <a:avLst/>
          </a:prstGeom>
        </p:spPr>
        <p:txBody>
          <a:bodyPr>
            <a:normAutofit/>
          </a:bodyPr>
          <a:lstStyle>
            <a:lvl1pPr marL="0" indent="0">
              <a:buNone/>
              <a:defRPr sz="1100" b="0" i="0" spc="70" baseline="0">
                <a:solidFill>
                  <a:schemeClr val="tx1"/>
                </a:solidFill>
                <a:latin typeface="Calibri" panose="020F0502020204030204" pitchFamily="34" charset="0"/>
                <a:ea typeface="Tahoma" panose="020B0604030504040204" pitchFamily="34" charset="0"/>
                <a:cs typeface="Calibri" panose="020F0502020204030204" pitchFamily="34" charset="0"/>
              </a:defRPr>
            </a:lvl1pPr>
          </a:lstStyle>
          <a:p>
            <a:pPr lvl="0"/>
            <a:r>
              <a:rPr lang="en-US" dirty="0"/>
              <a:t>Title, Firm | Email@email.com</a:t>
            </a:r>
          </a:p>
        </p:txBody>
      </p:sp>
      <p:sp>
        <p:nvSpPr>
          <p:cNvPr id="3" name="Picture Placeholder 2">
            <a:extLst>
              <a:ext uri="{FF2B5EF4-FFF2-40B4-BE49-F238E27FC236}">
                <a16:creationId xmlns:a16="http://schemas.microsoft.com/office/drawing/2014/main" id="{0BAFC5B9-A02A-4DD3-9847-4200AC04635A}"/>
              </a:ext>
            </a:extLst>
          </p:cNvPr>
          <p:cNvSpPr>
            <a:spLocks noGrp="1"/>
          </p:cNvSpPr>
          <p:nvPr>
            <p:ph type="pic" sz="quarter" idx="26" hasCustomPrompt="1"/>
          </p:nvPr>
        </p:nvSpPr>
        <p:spPr>
          <a:xfrm>
            <a:off x="6342063" y="383381"/>
            <a:ext cx="1325563" cy="1325563"/>
          </a:xfrm>
          <a:prstGeom prst="rect">
            <a:avLst/>
          </a:prstGeom>
          <a:solidFill>
            <a:schemeClr val="accent4">
              <a:lumMod val="20000"/>
              <a:lumOff val="80000"/>
            </a:schemeClr>
          </a:solidFill>
        </p:spPr>
        <p:txBody>
          <a:bodyPr/>
          <a:lstStyle>
            <a:lvl1pPr marL="0" indent="0">
              <a:buNone/>
              <a:defRPr sz="1200" b="0" i="0" spc="0">
                <a:solidFill>
                  <a:schemeClr val="tx1"/>
                </a:solidFill>
                <a:latin typeface="Calibri" panose="020F0502020204030204" pitchFamily="34" charset="0"/>
                <a:ea typeface="Tahoma" panose="020B0604030504040204" pitchFamily="34" charset="0"/>
                <a:cs typeface="Calibri" panose="020F0502020204030204" pitchFamily="34" charset="0"/>
              </a:defRPr>
            </a:lvl1pPr>
          </a:lstStyle>
          <a:p>
            <a:r>
              <a:rPr lang="en-US" dirty="0"/>
              <a:t>Click to add a headshot</a:t>
            </a:r>
          </a:p>
          <a:p>
            <a:endParaRPr lang="en-US" dirty="0"/>
          </a:p>
        </p:txBody>
      </p:sp>
      <p:sp>
        <p:nvSpPr>
          <p:cNvPr id="22" name="Picture Placeholder 2">
            <a:extLst>
              <a:ext uri="{FF2B5EF4-FFF2-40B4-BE49-F238E27FC236}">
                <a16:creationId xmlns:a16="http://schemas.microsoft.com/office/drawing/2014/main" id="{542A1F54-E8C7-4799-B85E-88CC81BE3F2F}"/>
              </a:ext>
            </a:extLst>
          </p:cNvPr>
          <p:cNvSpPr>
            <a:spLocks noGrp="1"/>
          </p:cNvSpPr>
          <p:nvPr>
            <p:ph type="pic" sz="quarter" idx="27" hasCustomPrompt="1"/>
          </p:nvPr>
        </p:nvSpPr>
        <p:spPr>
          <a:xfrm>
            <a:off x="6342063" y="1869537"/>
            <a:ext cx="1325563" cy="1325563"/>
          </a:xfrm>
          <a:prstGeom prst="rect">
            <a:avLst/>
          </a:prstGeom>
          <a:solidFill>
            <a:schemeClr val="accent4">
              <a:lumMod val="20000"/>
              <a:lumOff val="80000"/>
            </a:schemeClr>
          </a:solidFill>
        </p:spPr>
        <p:txBody>
          <a:bodyPr/>
          <a:lstStyle>
            <a:lvl1pPr marL="0" marR="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sz="1200" b="0" i="0" spc="0">
                <a:solidFill>
                  <a:schemeClr val="tx1"/>
                </a:solidFill>
                <a:latin typeface="Calibri" panose="020F0502020204030204" pitchFamily="34" charset="0"/>
                <a:ea typeface="Tahoma" panose="020B0604030504040204" pitchFamily="34" charset="0"/>
                <a:cs typeface="Calibri" panose="020F0502020204030204" pitchFamily="34" charset="0"/>
              </a:defRPr>
            </a:lvl1pPr>
          </a:lstStyle>
          <a:p>
            <a:pPr marL="0" marR="0" lvl="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a:pPr>
            <a:r>
              <a:rPr lang="en-US" dirty="0"/>
              <a:t>Click to add a headshot</a:t>
            </a:r>
          </a:p>
          <a:p>
            <a:endParaRPr lang="en-US" dirty="0"/>
          </a:p>
        </p:txBody>
      </p:sp>
      <p:sp>
        <p:nvSpPr>
          <p:cNvPr id="23" name="Picture Placeholder 2">
            <a:extLst>
              <a:ext uri="{FF2B5EF4-FFF2-40B4-BE49-F238E27FC236}">
                <a16:creationId xmlns:a16="http://schemas.microsoft.com/office/drawing/2014/main" id="{8AF18C0E-EBD9-427C-9C01-F516F4EBF2BB}"/>
              </a:ext>
            </a:extLst>
          </p:cNvPr>
          <p:cNvSpPr>
            <a:spLocks noGrp="1"/>
          </p:cNvSpPr>
          <p:nvPr>
            <p:ph type="pic" sz="quarter" idx="28" hasCustomPrompt="1"/>
          </p:nvPr>
        </p:nvSpPr>
        <p:spPr>
          <a:xfrm>
            <a:off x="6342063" y="3351611"/>
            <a:ext cx="1325563" cy="1325563"/>
          </a:xfrm>
          <a:prstGeom prst="rect">
            <a:avLst/>
          </a:prstGeom>
          <a:solidFill>
            <a:schemeClr val="accent4">
              <a:lumMod val="20000"/>
              <a:lumOff val="80000"/>
            </a:schemeClr>
          </a:solidFill>
        </p:spPr>
        <p:txBody>
          <a:bodyPr/>
          <a:lstStyle>
            <a:lvl1pPr marL="0" marR="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sz="1200" b="0" i="0" spc="0">
                <a:solidFill>
                  <a:schemeClr val="tx1"/>
                </a:solidFill>
                <a:latin typeface="Calibri" panose="020F0502020204030204" pitchFamily="34" charset="0"/>
                <a:ea typeface="Tahoma" panose="020B0604030504040204" pitchFamily="34" charset="0"/>
                <a:cs typeface="Calibri" panose="020F0502020204030204" pitchFamily="34" charset="0"/>
              </a:defRPr>
            </a:lvl1pPr>
          </a:lstStyle>
          <a:p>
            <a:pPr marL="0" marR="0" lvl="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a:pPr>
            <a:r>
              <a:rPr lang="en-US" dirty="0"/>
              <a:t>Click to add a headshot</a:t>
            </a:r>
          </a:p>
          <a:p>
            <a:endParaRPr lang="en-US" dirty="0"/>
          </a:p>
        </p:txBody>
      </p:sp>
      <p:sp>
        <p:nvSpPr>
          <p:cNvPr id="24" name="Picture Placeholder 2">
            <a:extLst>
              <a:ext uri="{FF2B5EF4-FFF2-40B4-BE49-F238E27FC236}">
                <a16:creationId xmlns:a16="http://schemas.microsoft.com/office/drawing/2014/main" id="{5B63D145-1786-41D3-8317-F4B2564476E0}"/>
              </a:ext>
            </a:extLst>
          </p:cNvPr>
          <p:cNvSpPr>
            <a:spLocks noGrp="1"/>
          </p:cNvSpPr>
          <p:nvPr>
            <p:ph type="pic" sz="quarter" idx="29" hasCustomPrompt="1"/>
          </p:nvPr>
        </p:nvSpPr>
        <p:spPr>
          <a:xfrm>
            <a:off x="6342063" y="4818911"/>
            <a:ext cx="1325563" cy="1325563"/>
          </a:xfrm>
          <a:prstGeom prst="rect">
            <a:avLst/>
          </a:prstGeom>
          <a:solidFill>
            <a:schemeClr val="accent4">
              <a:lumMod val="20000"/>
              <a:lumOff val="80000"/>
            </a:schemeClr>
          </a:solidFill>
        </p:spPr>
        <p:txBody>
          <a:bodyPr/>
          <a:lstStyle>
            <a:lvl1pPr marL="0" marR="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sz="1200" b="0" i="0" spc="0">
                <a:solidFill>
                  <a:schemeClr val="tx1"/>
                </a:solidFill>
                <a:latin typeface="Calibri" panose="020F0502020204030204" pitchFamily="34" charset="0"/>
                <a:ea typeface="Tahoma" panose="020B0604030504040204" pitchFamily="34" charset="0"/>
                <a:cs typeface="Calibri" panose="020F0502020204030204" pitchFamily="34" charset="0"/>
              </a:defRPr>
            </a:lvl1pPr>
          </a:lstStyle>
          <a:p>
            <a:pPr marL="0" marR="0" lvl="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a:pPr>
            <a:r>
              <a:rPr lang="en-US" dirty="0"/>
              <a:t>Click to add a headshot</a:t>
            </a:r>
          </a:p>
          <a:p>
            <a:endParaRPr lang="en-US" dirty="0"/>
          </a:p>
        </p:txBody>
      </p:sp>
      <p:sp>
        <p:nvSpPr>
          <p:cNvPr id="5" name="Slide Number Placeholder 4">
            <a:extLst>
              <a:ext uri="{FF2B5EF4-FFF2-40B4-BE49-F238E27FC236}">
                <a16:creationId xmlns:a16="http://schemas.microsoft.com/office/drawing/2014/main" id="{A75A144F-3234-5489-805F-66C079FA6051}"/>
              </a:ext>
            </a:extLst>
          </p:cNvPr>
          <p:cNvSpPr>
            <a:spLocks noGrp="1"/>
          </p:cNvSpPr>
          <p:nvPr>
            <p:ph type="sldNum" sz="quarter" idx="31"/>
          </p:nvPr>
        </p:nvSpPr>
        <p:spPr/>
        <p:txBody>
          <a:bodyPr/>
          <a:lstStyle/>
          <a:p>
            <a:fld id="{B586A999-2646-4CE0-998F-9298E81F8FDE}" type="slidenum">
              <a:rPr lang="en-US" smtClean="0"/>
              <a:pPr/>
              <a:t>‹#›</a:t>
            </a:fld>
            <a:endParaRPr lang="en-US" dirty="0"/>
          </a:p>
        </p:txBody>
      </p:sp>
      <p:sp>
        <p:nvSpPr>
          <p:cNvPr id="9" name="Text Placeholder 8">
            <a:extLst>
              <a:ext uri="{FF2B5EF4-FFF2-40B4-BE49-F238E27FC236}">
                <a16:creationId xmlns:a16="http://schemas.microsoft.com/office/drawing/2014/main" id="{712E293B-1343-24F6-C872-E4FA34F3BAAE}"/>
              </a:ext>
            </a:extLst>
          </p:cNvPr>
          <p:cNvSpPr>
            <a:spLocks noGrp="1"/>
          </p:cNvSpPr>
          <p:nvPr>
            <p:ph type="body" sz="quarter" idx="56"/>
          </p:nvPr>
        </p:nvSpPr>
        <p:spPr>
          <a:xfrm>
            <a:off x="6342063" y="151548"/>
            <a:ext cx="5394960" cy="246221"/>
          </a:xfrm>
          <a:prstGeom prst="rect">
            <a:avLst/>
          </a:prstGeom>
          <a:solidFill>
            <a:schemeClr val="accent1"/>
          </a:solidFill>
        </p:spPr>
        <p:txBody>
          <a:bodyPr wrap="square" lIns="0" tIns="0" rIns="0" bIns="0" anchor="b" anchorCtr="0">
            <a:spAutoFit/>
          </a:bodyPr>
          <a:lstStyle>
            <a:lvl1pPr marL="0" indent="0" algn="l">
              <a:buNone/>
              <a:defRPr sz="1600" b="0" i="0" spc="0" baseline="0">
                <a:noFill/>
                <a:latin typeface="Calibri" panose="020F0502020204030204" pitchFamily="34" charset="0"/>
              </a:defRPr>
            </a:lvl1pPr>
          </a:lstStyle>
          <a:p>
            <a:pPr marL="0" marR="0" lvl="0" indent="0" algn="l" defTabSz="457200" rtl="0" eaLnBrk="1" fontAlgn="auto" latinLnBrk="0" hangingPunct="1">
              <a:lnSpc>
                <a:spcPct val="100000"/>
              </a:lnSpc>
              <a:spcBef>
                <a:spcPts val="600"/>
              </a:spcBef>
              <a:spcAft>
                <a:spcPts val="600"/>
              </a:spcAft>
              <a:buClr>
                <a:schemeClr val="accent1"/>
              </a:buClr>
              <a:buSzPct val="100000"/>
              <a:buFontTx/>
              <a:buNone/>
              <a:tabLst/>
              <a:defRPr/>
            </a:pPr>
            <a:r>
              <a:rPr lang="en-US">
                <a:effectLst/>
                <a:latin typeface="Helvetica Neue" panose="02000503000000020004" pitchFamily="2" charset="0"/>
              </a:rPr>
              <a:t>Click to edit Master text styles</a:t>
            </a:r>
          </a:p>
        </p:txBody>
      </p:sp>
      <p:sp>
        <p:nvSpPr>
          <p:cNvPr id="10" name="Text Placeholder 8">
            <a:extLst>
              <a:ext uri="{FF2B5EF4-FFF2-40B4-BE49-F238E27FC236}">
                <a16:creationId xmlns:a16="http://schemas.microsoft.com/office/drawing/2014/main" id="{90B9B5D6-5C48-CD60-1D79-452E0FBE8C71}"/>
              </a:ext>
            </a:extLst>
          </p:cNvPr>
          <p:cNvSpPr>
            <a:spLocks noGrp="1"/>
          </p:cNvSpPr>
          <p:nvPr>
            <p:ph type="body" sz="quarter" idx="57"/>
          </p:nvPr>
        </p:nvSpPr>
        <p:spPr>
          <a:xfrm>
            <a:off x="6342063" y="4583496"/>
            <a:ext cx="5394960" cy="246221"/>
          </a:xfrm>
          <a:prstGeom prst="rect">
            <a:avLst/>
          </a:prstGeom>
          <a:solidFill>
            <a:schemeClr val="accent1"/>
          </a:solidFill>
        </p:spPr>
        <p:txBody>
          <a:bodyPr wrap="square" lIns="0" tIns="0" rIns="0" bIns="0" anchor="b" anchorCtr="0">
            <a:spAutoFit/>
          </a:bodyPr>
          <a:lstStyle>
            <a:lvl1pPr marL="0" indent="0" algn="l">
              <a:buNone/>
              <a:defRPr sz="1600" b="0" i="0" spc="0" baseline="0">
                <a:noFill/>
                <a:latin typeface="Calibri" panose="020F0502020204030204" pitchFamily="34" charset="0"/>
              </a:defRPr>
            </a:lvl1pPr>
          </a:lstStyle>
          <a:p>
            <a:pPr marL="0" marR="0" lvl="0" indent="0" algn="l" defTabSz="457200" rtl="0" eaLnBrk="1" fontAlgn="auto" latinLnBrk="0" hangingPunct="1">
              <a:lnSpc>
                <a:spcPct val="100000"/>
              </a:lnSpc>
              <a:spcBef>
                <a:spcPts val="600"/>
              </a:spcBef>
              <a:spcAft>
                <a:spcPts val="600"/>
              </a:spcAft>
              <a:buClr>
                <a:schemeClr val="accent1"/>
              </a:buClr>
              <a:buSzPct val="100000"/>
              <a:buFontTx/>
              <a:buNone/>
              <a:tabLst/>
              <a:defRPr/>
            </a:pPr>
            <a:r>
              <a:rPr lang="en-US">
                <a:effectLst/>
                <a:latin typeface="Helvetica Neue" panose="02000503000000020004" pitchFamily="2" charset="0"/>
              </a:rPr>
              <a:t>Click to edit Master text styles</a:t>
            </a:r>
          </a:p>
        </p:txBody>
      </p:sp>
      <p:sp>
        <p:nvSpPr>
          <p:cNvPr id="13" name="Text Placeholder 8">
            <a:extLst>
              <a:ext uri="{FF2B5EF4-FFF2-40B4-BE49-F238E27FC236}">
                <a16:creationId xmlns:a16="http://schemas.microsoft.com/office/drawing/2014/main" id="{C3F05756-1F81-5D7F-4A05-C8CB596F5030}"/>
              </a:ext>
            </a:extLst>
          </p:cNvPr>
          <p:cNvSpPr>
            <a:spLocks noGrp="1"/>
          </p:cNvSpPr>
          <p:nvPr>
            <p:ph type="body" sz="quarter" idx="58"/>
          </p:nvPr>
        </p:nvSpPr>
        <p:spPr>
          <a:xfrm>
            <a:off x="6342063" y="3106180"/>
            <a:ext cx="5394960" cy="246221"/>
          </a:xfrm>
          <a:prstGeom prst="rect">
            <a:avLst/>
          </a:prstGeom>
          <a:solidFill>
            <a:schemeClr val="accent1"/>
          </a:solidFill>
        </p:spPr>
        <p:txBody>
          <a:bodyPr wrap="square" lIns="0" tIns="0" rIns="0" bIns="0" anchor="b" anchorCtr="0">
            <a:spAutoFit/>
          </a:bodyPr>
          <a:lstStyle>
            <a:lvl1pPr marL="0" indent="0" algn="l">
              <a:buNone/>
              <a:defRPr sz="1600" b="0" i="0" spc="0" baseline="0">
                <a:noFill/>
                <a:latin typeface="Calibri" panose="020F0502020204030204" pitchFamily="34" charset="0"/>
              </a:defRPr>
            </a:lvl1pPr>
          </a:lstStyle>
          <a:p>
            <a:pPr marL="0" marR="0" lvl="0" indent="0" algn="l" defTabSz="457200" rtl="0" eaLnBrk="1" fontAlgn="auto" latinLnBrk="0" hangingPunct="1">
              <a:lnSpc>
                <a:spcPct val="100000"/>
              </a:lnSpc>
              <a:spcBef>
                <a:spcPts val="600"/>
              </a:spcBef>
              <a:spcAft>
                <a:spcPts val="600"/>
              </a:spcAft>
              <a:buClr>
                <a:schemeClr val="accent1"/>
              </a:buClr>
              <a:buSzPct val="100000"/>
              <a:buFontTx/>
              <a:buNone/>
              <a:tabLst/>
              <a:defRPr/>
            </a:pPr>
            <a:r>
              <a:rPr lang="en-US">
                <a:effectLst/>
                <a:latin typeface="Helvetica Neue" panose="02000503000000020004" pitchFamily="2" charset="0"/>
              </a:rPr>
              <a:t>Click to edit Master text styles</a:t>
            </a:r>
          </a:p>
        </p:txBody>
      </p:sp>
      <p:sp>
        <p:nvSpPr>
          <p:cNvPr id="16" name="Text Placeholder 8">
            <a:extLst>
              <a:ext uri="{FF2B5EF4-FFF2-40B4-BE49-F238E27FC236}">
                <a16:creationId xmlns:a16="http://schemas.microsoft.com/office/drawing/2014/main" id="{CA199909-0F92-FEEA-531C-3208E2D5D64D}"/>
              </a:ext>
            </a:extLst>
          </p:cNvPr>
          <p:cNvSpPr>
            <a:spLocks noGrp="1"/>
          </p:cNvSpPr>
          <p:nvPr>
            <p:ph type="body" sz="quarter" idx="59"/>
          </p:nvPr>
        </p:nvSpPr>
        <p:spPr>
          <a:xfrm>
            <a:off x="6342063" y="1628864"/>
            <a:ext cx="5394960" cy="246221"/>
          </a:xfrm>
          <a:prstGeom prst="rect">
            <a:avLst/>
          </a:prstGeom>
          <a:solidFill>
            <a:schemeClr val="accent1"/>
          </a:solidFill>
        </p:spPr>
        <p:txBody>
          <a:bodyPr wrap="square" lIns="0" tIns="0" rIns="0" bIns="0" anchor="b" anchorCtr="0">
            <a:spAutoFit/>
          </a:bodyPr>
          <a:lstStyle>
            <a:lvl1pPr marL="0" indent="0" algn="l">
              <a:buNone/>
              <a:defRPr sz="1600" b="0" i="0" spc="0" baseline="0">
                <a:noFill/>
                <a:latin typeface="Calibri" panose="020F0502020204030204" pitchFamily="34" charset="0"/>
              </a:defRPr>
            </a:lvl1pPr>
          </a:lstStyle>
          <a:p>
            <a:pPr marL="0" marR="0" lvl="0" indent="0" algn="l" defTabSz="457200" rtl="0" eaLnBrk="1" fontAlgn="auto" latinLnBrk="0" hangingPunct="1">
              <a:lnSpc>
                <a:spcPct val="100000"/>
              </a:lnSpc>
              <a:spcBef>
                <a:spcPts val="600"/>
              </a:spcBef>
              <a:spcAft>
                <a:spcPts val="600"/>
              </a:spcAft>
              <a:buClr>
                <a:schemeClr val="accent1"/>
              </a:buClr>
              <a:buSzPct val="100000"/>
              <a:buFontTx/>
              <a:buNone/>
              <a:tabLst/>
              <a:defRPr/>
            </a:pPr>
            <a:r>
              <a:rPr lang="en-US">
                <a:effectLst/>
                <a:latin typeface="Helvetica Neue" panose="02000503000000020004" pitchFamily="2" charset="0"/>
              </a:rPr>
              <a:t>Click to edit Master text styles</a:t>
            </a:r>
          </a:p>
        </p:txBody>
      </p:sp>
      <p:sp>
        <p:nvSpPr>
          <p:cNvPr id="6" name="Rectangle 5">
            <a:extLst>
              <a:ext uri="{FF2B5EF4-FFF2-40B4-BE49-F238E27FC236}">
                <a16:creationId xmlns:a16="http://schemas.microsoft.com/office/drawing/2014/main" id="{1784A6B0-27F5-5530-3CEA-F6D271743A7A}"/>
              </a:ext>
            </a:extLst>
          </p:cNvPr>
          <p:cNvSpPr/>
          <p:nvPr userDrawn="1"/>
        </p:nvSpPr>
        <p:spPr>
          <a:xfrm rot="10800000">
            <a:off x="-6" y="-11185"/>
            <a:ext cx="6096003" cy="6411985"/>
          </a:xfrm>
          <a:prstGeom prst="rect">
            <a:avLst/>
          </a:prstGeom>
          <a:solidFill>
            <a:schemeClr val="accent1">
              <a:alpha val="803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813D1A1-8A42-C055-251E-634E64BB320A}"/>
              </a:ext>
            </a:extLst>
          </p:cNvPr>
          <p:cNvSpPr txBox="1"/>
          <p:nvPr userDrawn="1"/>
        </p:nvSpPr>
        <p:spPr>
          <a:xfrm>
            <a:off x="481013" y="4339724"/>
            <a:ext cx="5157787" cy="1654676"/>
          </a:xfrm>
          <a:prstGeom prst="rect">
            <a:avLst/>
          </a:prstGeom>
          <a:noFill/>
        </p:spPr>
        <p:txBody>
          <a:bodyPr wrap="square" lIns="0" tIns="0" rIns="0" bIns="0" rtlCol="0" anchor="b">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900" dirty="0">
                <a:solidFill>
                  <a:schemeClr val="bg1"/>
                </a:solidFill>
                <a:latin typeface="Calibri" panose="020F0502020204030204" pitchFamily="34" charset="0"/>
                <a:ea typeface="Tahoma" panose="020B0604030504040204" pitchFamily="34" charset="0"/>
                <a:cs typeface="Calibri" panose="020F0502020204030204" pitchFamily="34" charset="0"/>
              </a:rPr>
              <a:t>© 2024 Snell &amp; Wilmer L.L.P. All rights reserved. The purpose of this presentation is to provide information on current topics of general interest, and nothing herein shall be construed to create, offer, or memorialize the existence of an attorney-client relationship. The content should not be considered legal advice or opinion, because it may not apply to the specific facts of a particular matter. As guidance in areas is constantly changing and evolving, you should consider checking for updated guidance, or consult with legal counsel, before making any decisions. The material in this presentation may not be reproduced, distributed, transmitted, cached or otherwise used, except with the express written consent of Snell &amp; Wilmer.</a:t>
            </a:r>
          </a:p>
        </p:txBody>
      </p:sp>
      <p:sp>
        <p:nvSpPr>
          <p:cNvPr id="8" name="TextBox 7">
            <a:extLst>
              <a:ext uri="{FF2B5EF4-FFF2-40B4-BE49-F238E27FC236}">
                <a16:creationId xmlns:a16="http://schemas.microsoft.com/office/drawing/2014/main" id="{9727FFDF-C74D-BD23-9582-C3A97499F53E}"/>
              </a:ext>
            </a:extLst>
          </p:cNvPr>
          <p:cNvSpPr txBox="1"/>
          <p:nvPr userDrawn="1"/>
        </p:nvSpPr>
        <p:spPr>
          <a:xfrm>
            <a:off x="481012" y="2901112"/>
            <a:ext cx="6008687" cy="61632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kern="1200" spc="-80" dirty="0">
                <a:latin typeface="Georgia" panose="02040502050405020303" pitchFamily="18" charset="0"/>
                <a:ea typeface="Palatino" pitchFamily="2" charset="77"/>
              </a:rPr>
              <a:t>Thank you!</a:t>
            </a:r>
          </a:p>
          <a:p>
            <a:endParaRPr lang="en-US" sz="4000" spc="-80" dirty="0">
              <a:latin typeface="Georgia" panose="02040502050405020303" pitchFamily="18" charset="0"/>
              <a:ea typeface="Palatino" pitchFamily="2" charset="77"/>
            </a:endParaRPr>
          </a:p>
        </p:txBody>
      </p:sp>
    </p:spTree>
    <p:extLst>
      <p:ext uri="{BB962C8B-B14F-4D97-AF65-F5344CB8AC3E}">
        <p14:creationId xmlns:p14="http://schemas.microsoft.com/office/powerpoint/2010/main" val="290244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16.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61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2.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MasterSp="0" preserve="1" userDrawn="1">
  <p:cSld name="Cover Slide Alt">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1CC710B5-E22E-9044-B604-8A124574FE90}"/>
              </a:ext>
            </a:extLst>
          </p:cNvPr>
          <p:cNvSpPr>
            <a:spLocks noGrp="1"/>
          </p:cNvSpPr>
          <p:nvPr>
            <p:ph type="pic" sz="quarter" idx="10"/>
          </p:nvPr>
        </p:nvSpPr>
        <p:spPr>
          <a:xfrm>
            <a:off x="0" y="1"/>
            <a:ext cx="12192507" cy="6857999"/>
          </a:xfrm>
          <a:prstGeom prst="rect">
            <a:avLst/>
          </a:prstGeom>
          <a:solidFill>
            <a:schemeClr val="tx1"/>
          </a:solidFill>
        </p:spPr>
        <p:txBody>
          <a:bodyPr/>
          <a:lstStyle>
            <a:lvl1pPr marL="0" marR="0" indent="0" algn="l" defTabSz="457200" rtl="0" eaLnBrk="1" fontAlgn="auto" latinLnBrk="0" hangingPunct="1">
              <a:lnSpc>
                <a:spcPct val="100000"/>
              </a:lnSpc>
              <a:spcBef>
                <a:spcPts val="1000"/>
              </a:spcBef>
              <a:spcAft>
                <a:spcPts val="0"/>
              </a:spcAft>
              <a:buClr>
                <a:prstClr val="black"/>
              </a:buClr>
              <a:buSzPct val="80000"/>
              <a:buFontTx/>
              <a:buNone/>
              <a:tabLst/>
              <a:defRPr sz="1800">
                <a:latin typeface="Tahoma" panose="020B0604030504040204" pitchFamily="34" charset="0"/>
                <a:ea typeface="Tahoma" panose="020B0604030504040204" pitchFamily="34" charset="0"/>
                <a:cs typeface="Tahoma" panose="020B0604030504040204" pitchFamily="34" charset="0"/>
              </a:defRPr>
            </a:lvl1pPr>
          </a:lstStyle>
          <a:p>
            <a:r>
              <a:rPr lang="en-US"/>
              <a:t>Click icon to add picture</a:t>
            </a:r>
            <a:endParaRPr lang="en-US" dirty="0"/>
          </a:p>
        </p:txBody>
      </p:sp>
      <p:sp>
        <p:nvSpPr>
          <p:cNvPr id="10" name="Text Placeholder 9">
            <a:extLst>
              <a:ext uri="{FF2B5EF4-FFF2-40B4-BE49-F238E27FC236}">
                <a16:creationId xmlns:a16="http://schemas.microsoft.com/office/drawing/2014/main" id="{58887A31-52E4-406A-B61E-2781B596C9D2}"/>
              </a:ext>
            </a:extLst>
          </p:cNvPr>
          <p:cNvSpPr>
            <a:spLocks noGrp="1"/>
          </p:cNvSpPr>
          <p:nvPr>
            <p:ph type="body" sz="quarter" idx="24" hasCustomPrompt="1"/>
          </p:nvPr>
        </p:nvSpPr>
        <p:spPr>
          <a:xfrm>
            <a:off x="1913875" y="5741961"/>
            <a:ext cx="1909748" cy="581171"/>
          </a:xfrm>
          <a:prstGeom prst="rect">
            <a:avLst/>
          </a:prstGeom>
        </p:spPr>
        <p:txBody>
          <a:bodyPr>
            <a:noAutofit/>
          </a:bodyPr>
          <a:lstStyle>
            <a:lvl1pPr marL="0" indent="0" algn="ctr">
              <a:buNone/>
              <a:defRPr sz="1600" b="0" i="0" spc="-30" baseline="0">
                <a:solidFill>
                  <a:schemeClr val="bg1"/>
                </a:solidFill>
                <a:latin typeface="+mj-lt"/>
                <a:ea typeface="Palatino" pitchFamily="2" charset="77"/>
                <a:cs typeface="Tahoma" panose="020B0604030504040204" pitchFamily="34" charset="0"/>
              </a:defRPr>
            </a:lvl1pPr>
          </a:lstStyle>
          <a:p>
            <a:pPr lvl="0"/>
            <a:r>
              <a:rPr lang="en-US" dirty="0"/>
              <a:t>Click to add a name</a:t>
            </a:r>
          </a:p>
        </p:txBody>
      </p:sp>
      <p:sp>
        <p:nvSpPr>
          <p:cNvPr id="15" name="Picture Placeholder 2">
            <a:extLst>
              <a:ext uri="{FF2B5EF4-FFF2-40B4-BE49-F238E27FC236}">
                <a16:creationId xmlns:a16="http://schemas.microsoft.com/office/drawing/2014/main" id="{D09D4FD5-95C2-4CB1-B03A-A7FB9A238A4E}"/>
              </a:ext>
            </a:extLst>
          </p:cNvPr>
          <p:cNvSpPr>
            <a:spLocks noGrp="1"/>
          </p:cNvSpPr>
          <p:nvPr>
            <p:ph type="pic" sz="quarter" idx="29" hasCustomPrompt="1"/>
          </p:nvPr>
        </p:nvSpPr>
        <p:spPr>
          <a:xfrm>
            <a:off x="2205967" y="4348414"/>
            <a:ext cx="1325563" cy="1325563"/>
          </a:xfrm>
          <a:prstGeom prst="rect">
            <a:avLst/>
          </a:prstGeom>
          <a:solidFill>
            <a:schemeClr val="accent4">
              <a:lumMod val="20000"/>
              <a:lumOff val="80000"/>
            </a:schemeClr>
          </a:solidFill>
        </p:spPr>
        <p:txBody>
          <a:bodyPr/>
          <a:lstStyle>
            <a:lvl1pPr marL="0" marR="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sz="1600" b="0" i="0">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a:pPr>
            <a:r>
              <a:rPr lang="en-US" dirty="0"/>
              <a:t>Click to add a headshot</a:t>
            </a:r>
          </a:p>
          <a:p>
            <a:endParaRPr lang="en-US" dirty="0"/>
          </a:p>
        </p:txBody>
      </p:sp>
      <p:sp>
        <p:nvSpPr>
          <p:cNvPr id="19" name="Text Placeholder 9">
            <a:extLst>
              <a:ext uri="{FF2B5EF4-FFF2-40B4-BE49-F238E27FC236}">
                <a16:creationId xmlns:a16="http://schemas.microsoft.com/office/drawing/2014/main" id="{C48A0E92-2423-4246-A1DA-272BA542CC8D}"/>
              </a:ext>
            </a:extLst>
          </p:cNvPr>
          <p:cNvSpPr>
            <a:spLocks noGrp="1"/>
          </p:cNvSpPr>
          <p:nvPr>
            <p:ph type="body" sz="quarter" idx="30" hasCustomPrompt="1"/>
          </p:nvPr>
        </p:nvSpPr>
        <p:spPr>
          <a:xfrm>
            <a:off x="4071945" y="5741961"/>
            <a:ext cx="1909748" cy="581171"/>
          </a:xfrm>
          <a:prstGeom prst="rect">
            <a:avLst/>
          </a:prstGeom>
        </p:spPr>
        <p:txBody>
          <a:bodyPr>
            <a:noAutofit/>
          </a:bodyPr>
          <a:lstStyle>
            <a:lvl1pPr marL="0" indent="0" algn="ctr">
              <a:buNone/>
              <a:defRPr sz="1600" b="0" i="0" spc="-30" baseline="0">
                <a:solidFill>
                  <a:schemeClr val="bg1"/>
                </a:solidFill>
                <a:latin typeface="+mj-lt"/>
                <a:ea typeface="Palatino" pitchFamily="2" charset="77"/>
                <a:cs typeface="Tahoma" panose="020B0604030504040204" pitchFamily="34" charset="0"/>
              </a:defRPr>
            </a:lvl1pPr>
          </a:lstStyle>
          <a:p>
            <a:pPr lvl="0"/>
            <a:r>
              <a:rPr lang="en-US" dirty="0"/>
              <a:t>Click to add a name</a:t>
            </a:r>
          </a:p>
        </p:txBody>
      </p:sp>
      <p:sp>
        <p:nvSpPr>
          <p:cNvPr id="20" name="Picture Placeholder 2">
            <a:extLst>
              <a:ext uri="{FF2B5EF4-FFF2-40B4-BE49-F238E27FC236}">
                <a16:creationId xmlns:a16="http://schemas.microsoft.com/office/drawing/2014/main" id="{EC76B4A3-CA15-416D-8CCA-63F7F004E59A}"/>
              </a:ext>
            </a:extLst>
          </p:cNvPr>
          <p:cNvSpPr>
            <a:spLocks noGrp="1"/>
          </p:cNvSpPr>
          <p:nvPr>
            <p:ph type="pic" sz="quarter" idx="31" hasCustomPrompt="1"/>
          </p:nvPr>
        </p:nvSpPr>
        <p:spPr>
          <a:xfrm>
            <a:off x="4364037" y="4348414"/>
            <a:ext cx="1325563" cy="1325563"/>
          </a:xfrm>
          <a:prstGeom prst="rect">
            <a:avLst/>
          </a:prstGeom>
          <a:solidFill>
            <a:schemeClr val="accent4">
              <a:lumMod val="20000"/>
              <a:lumOff val="80000"/>
            </a:schemeClr>
          </a:solidFill>
        </p:spPr>
        <p:txBody>
          <a:bodyPr/>
          <a:lstStyle>
            <a:lvl1pPr marL="0" marR="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sz="1600" b="0" i="0">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a:pPr>
            <a:r>
              <a:rPr lang="en-US" dirty="0"/>
              <a:t>Click to add a headshot</a:t>
            </a:r>
          </a:p>
          <a:p>
            <a:endParaRPr lang="en-US" dirty="0"/>
          </a:p>
        </p:txBody>
      </p:sp>
      <p:sp>
        <p:nvSpPr>
          <p:cNvPr id="21" name="Text Placeholder 9">
            <a:extLst>
              <a:ext uri="{FF2B5EF4-FFF2-40B4-BE49-F238E27FC236}">
                <a16:creationId xmlns:a16="http://schemas.microsoft.com/office/drawing/2014/main" id="{5D4F12A5-E655-4C88-8021-967AC20997FE}"/>
              </a:ext>
            </a:extLst>
          </p:cNvPr>
          <p:cNvSpPr>
            <a:spLocks noGrp="1"/>
          </p:cNvSpPr>
          <p:nvPr>
            <p:ph type="body" sz="quarter" idx="32" hasCustomPrompt="1"/>
          </p:nvPr>
        </p:nvSpPr>
        <p:spPr>
          <a:xfrm>
            <a:off x="6223673" y="5741961"/>
            <a:ext cx="1909748" cy="581171"/>
          </a:xfrm>
          <a:prstGeom prst="rect">
            <a:avLst/>
          </a:prstGeom>
        </p:spPr>
        <p:txBody>
          <a:bodyPr>
            <a:noAutofit/>
          </a:bodyPr>
          <a:lstStyle>
            <a:lvl1pPr marL="0" indent="0" algn="ctr">
              <a:buNone/>
              <a:defRPr sz="1600" b="0" i="0" spc="-30" baseline="0">
                <a:solidFill>
                  <a:schemeClr val="bg1"/>
                </a:solidFill>
                <a:latin typeface="+mj-lt"/>
                <a:ea typeface="Palatino" pitchFamily="2" charset="77"/>
                <a:cs typeface="Tahoma" panose="020B0604030504040204" pitchFamily="34" charset="0"/>
              </a:defRPr>
            </a:lvl1pPr>
          </a:lstStyle>
          <a:p>
            <a:pPr lvl="0"/>
            <a:r>
              <a:rPr lang="en-US" dirty="0"/>
              <a:t>Click to add a name</a:t>
            </a:r>
          </a:p>
        </p:txBody>
      </p:sp>
      <p:sp>
        <p:nvSpPr>
          <p:cNvPr id="22" name="Picture Placeholder 2">
            <a:extLst>
              <a:ext uri="{FF2B5EF4-FFF2-40B4-BE49-F238E27FC236}">
                <a16:creationId xmlns:a16="http://schemas.microsoft.com/office/drawing/2014/main" id="{2314D80B-EDDB-43E2-8206-EADC71EA70AA}"/>
              </a:ext>
            </a:extLst>
          </p:cNvPr>
          <p:cNvSpPr>
            <a:spLocks noGrp="1"/>
          </p:cNvSpPr>
          <p:nvPr>
            <p:ph type="pic" sz="quarter" idx="33" hasCustomPrompt="1"/>
          </p:nvPr>
        </p:nvSpPr>
        <p:spPr>
          <a:xfrm>
            <a:off x="6515765" y="4348414"/>
            <a:ext cx="1325563" cy="1325563"/>
          </a:xfrm>
          <a:prstGeom prst="rect">
            <a:avLst/>
          </a:prstGeom>
          <a:solidFill>
            <a:schemeClr val="accent4">
              <a:lumMod val="20000"/>
              <a:lumOff val="80000"/>
            </a:schemeClr>
          </a:solidFill>
        </p:spPr>
        <p:txBody>
          <a:bodyPr/>
          <a:lstStyle>
            <a:lvl1pPr marL="0" marR="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sz="1600" b="0" i="0">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a:pPr>
            <a:r>
              <a:rPr lang="en-US" dirty="0"/>
              <a:t>Click to add a headshot</a:t>
            </a:r>
          </a:p>
          <a:p>
            <a:endParaRPr lang="en-US" dirty="0"/>
          </a:p>
        </p:txBody>
      </p:sp>
      <p:sp>
        <p:nvSpPr>
          <p:cNvPr id="23" name="Text Placeholder 9">
            <a:extLst>
              <a:ext uri="{FF2B5EF4-FFF2-40B4-BE49-F238E27FC236}">
                <a16:creationId xmlns:a16="http://schemas.microsoft.com/office/drawing/2014/main" id="{CA53D84E-2990-43AD-B299-B11AA84E0684}"/>
              </a:ext>
            </a:extLst>
          </p:cNvPr>
          <p:cNvSpPr>
            <a:spLocks noGrp="1"/>
          </p:cNvSpPr>
          <p:nvPr>
            <p:ph type="body" sz="quarter" idx="34" hasCustomPrompt="1"/>
          </p:nvPr>
        </p:nvSpPr>
        <p:spPr>
          <a:xfrm>
            <a:off x="8375401" y="5741961"/>
            <a:ext cx="1909748" cy="581171"/>
          </a:xfrm>
          <a:prstGeom prst="rect">
            <a:avLst/>
          </a:prstGeom>
        </p:spPr>
        <p:txBody>
          <a:bodyPr>
            <a:noAutofit/>
          </a:bodyPr>
          <a:lstStyle>
            <a:lvl1pPr marL="0" indent="0" algn="ctr">
              <a:buNone/>
              <a:defRPr sz="1600" b="0" i="0" spc="-30" baseline="0">
                <a:solidFill>
                  <a:schemeClr val="bg1"/>
                </a:solidFill>
                <a:latin typeface="+mj-lt"/>
                <a:ea typeface="Palatino" pitchFamily="2" charset="77"/>
                <a:cs typeface="Tahoma" panose="020B0604030504040204" pitchFamily="34" charset="0"/>
              </a:defRPr>
            </a:lvl1pPr>
          </a:lstStyle>
          <a:p>
            <a:pPr lvl="0"/>
            <a:r>
              <a:rPr lang="en-US" dirty="0"/>
              <a:t>Click to add a name</a:t>
            </a:r>
          </a:p>
        </p:txBody>
      </p:sp>
      <p:sp>
        <p:nvSpPr>
          <p:cNvPr id="24" name="Picture Placeholder 2">
            <a:extLst>
              <a:ext uri="{FF2B5EF4-FFF2-40B4-BE49-F238E27FC236}">
                <a16:creationId xmlns:a16="http://schemas.microsoft.com/office/drawing/2014/main" id="{5BD6C00E-1F27-4D0E-B57C-EAF448E3188D}"/>
              </a:ext>
            </a:extLst>
          </p:cNvPr>
          <p:cNvSpPr>
            <a:spLocks noGrp="1"/>
          </p:cNvSpPr>
          <p:nvPr>
            <p:ph type="pic" sz="quarter" idx="35" hasCustomPrompt="1"/>
          </p:nvPr>
        </p:nvSpPr>
        <p:spPr>
          <a:xfrm>
            <a:off x="8667493" y="4348414"/>
            <a:ext cx="1325563" cy="1325563"/>
          </a:xfrm>
          <a:prstGeom prst="rect">
            <a:avLst/>
          </a:prstGeom>
          <a:solidFill>
            <a:schemeClr val="accent4">
              <a:lumMod val="20000"/>
              <a:lumOff val="80000"/>
            </a:schemeClr>
          </a:solidFill>
        </p:spPr>
        <p:txBody>
          <a:bodyPr/>
          <a:lstStyle>
            <a:lvl1pPr marL="0" marR="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sz="1600" b="0" i="0">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457200" rtl="0" eaLnBrk="1" fontAlgn="auto" latinLnBrk="0" hangingPunct="1">
              <a:lnSpc>
                <a:spcPct val="100000"/>
              </a:lnSpc>
              <a:spcBef>
                <a:spcPts val="1000"/>
              </a:spcBef>
              <a:spcAft>
                <a:spcPts val="0"/>
              </a:spcAft>
              <a:buClr>
                <a:prstClr val="black"/>
              </a:buClr>
              <a:buSzPct val="80000"/>
              <a:buFont typeface="Arial" panose="020B0604020202020204" pitchFamily="34" charset="0"/>
              <a:buNone/>
              <a:tabLst/>
              <a:defRPr/>
            </a:pPr>
            <a:r>
              <a:rPr lang="en-US" dirty="0"/>
              <a:t>Click to add a headshot</a:t>
            </a:r>
          </a:p>
          <a:p>
            <a:endParaRPr lang="en-US" dirty="0"/>
          </a:p>
        </p:txBody>
      </p:sp>
      <p:sp>
        <p:nvSpPr>
          <p:cNvPr id="8" name="Text Placeholder 3">
            <a:extLst>
              <a:ext uri="{FF2B5EF4-FFF2-40B4-BE49-F238E27FC236}">
                <a16:creationId xmlns:a16="http://schemas.microsoft.com/office/drawing/2014/main" id="{0A90A135-3561-B0C7-B27F-C87B25CDAB9F}"/>
              </a:ext>
            </a:extLst>
          </p:cNvPr>
          <p:cNvSpPr>
            <a:spLocks noGrp="1"/>
          </p:cNvSpPr>
          <p:nvPr>
            <p:ph type="body" sz="quarter" idx="13" hasCustomPrompt="1"/>
          </p:nvPr>
        </p:nvSpPr>
        <p:spPr>
          <a:xfrm>
            <a:off x="1574465" y="3100302"/>
            <a:ext cx="9043070" cy="401115"/>
          </a:xfrm>
          <a:prstGeom prst="rect">
            <a:avLst/>
          </a:prstGeom>
        </p:spPr>
        <p:txBody>
          <a:bodyPr/>
          <a:lstStyle>
            <a:lvl1pPr marL="0" indent="0" algn="ctr">
              <a:buFontTx/>
              <a:buNone/>
              <a:defRPr sz="2000" b="0" i="0">
                <a:solidFill>
                  <a:schemeClr val="accent1"/>
                </a:solidFill>
                <a:latin typeface="Calibri" panose="020F0502020204030204" pitchFamily="34" charset="0"/>
                <a:ea typeface="Tahoma" panose="020B0604030504040204" pitchFamily="34" charset="0"/>
                <a:cs typeface="Calibri" panose="020F050202020403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Insert Date</a:t>
            </a:r>
          </a:p>
        </p:txBody>
      </p:sp>
      <p:sp>
        <p:nvSpPr>
          <p:cNvPr id="9" name="Title 7">
            <a:extLst>
              <a:ext uri="{FF2B5EF4-FFF2-40B4-BE49-F238E27FC236}">
                <a16:creationId xmlns:a16="http://schemas.microsoft.com/office/drawing/2014/main" id="{F095CD8A-EDB5-B069-DAD0-4DCC681B80C7}"/>
              </a:ext>
            </a:extLst>
          </p:cNvPr>
          <p:cNvSpPr>
            <a:spLocks noGrp="1"/>
          </p:cNvSpPr>
          <p:nvPr>
            <p:ph type="title" hasCustomPrompt="1"/>
          </p:nvPr>
        </p:nvSpPr>
        <p:spPr>
          <a:xfrm>
            <a:off x="1574465" y="1057758"/>
            <a:ext cx="9043070" cy="1736436"/>
          </a:xfrm>
        </p:spPr>
        <p:txBody>
          <a:bodyPr anchor="b"/>
          <a:lstStyle>
            <a:lvl1pPr algn="ctr">
              <a:defRPr sz="4800">
                <a:solidFill>
                  <a:schemeClr val="bg1"/>
                </a:solidFill>
              </a:defRPr>
            </a:lvl1pPr>
          </a:lstStyle>
          <a:p>
            <a:r>
              <a:rPr lang="en-US" dirty="0"/>
              <a:t>Insert Title Here</a:t>
            </a:r>
          </a:p>
        </p:txBody>
      </p:sp>
      <p:sp>
        <p:nvSpPr>
          <p:cNvPr id="3" name="Text Placeholder 4">
            <a:extLst>
              <a:ext uri="{FF2B5EF4-FFF2-40B4-BE49-F238E27FC236}">
                <a16:creationId xmlns:a16="http://schemas.microsoft.com/office/drawing/2014/main" id="{205649FF-C4BE-4F89-2ADE-0B944073AC87}"/>
              </a:ext>
            </a:extLst>
          </p:cNvPr>
          <p:cNvSpPr>
            <a:spLocks noGrp="1"/>
          </p:cNvSpPr>
          <p:nvPr>
            <p:ph type="body" sz="quarter" idx="18"/>
          </p:nvPr>
        </p:nvSpPr>
        <p:spPr>
          <a:xfrm>
            <a:off x="-51609" y="3929575"/>
            <a:ext cx="12344400" cy="18288"/>
          </a:xfrm>
          <a:solidFill>
            <a:schemeClr val="bg1"/>
          </a:solidFill>
        </p:spPr>
        <p:txBody>
          <a:bodyPr/>
          <a:lstStyle>
            <a:lvl1pPr>
              <a:defRPr>
                <a:noFill/>
              </a:defRPr>
            </a:lvl1pPr>
          </a:lstStyle>
          <a:p>
            <a:pPr lvl="0"/>
            <a:r>
              <a:rPr lang="en-US"/>
              <a:t>Click to edit Master text styles</a:t>
            </a:r>
          </a:p>
        </p:txBody>
      </p:sp>
      <p:sp>
        <p:nvSpPr>
          <p:cNvPr id="5" name="Picture Placeholder 2">
            <a:extLst>
              <a:ext uri="{FF2B5EF4-FFF2-40B4-BE49-F238E27FC236}">
                <a16:creationId xmlns:a16="http://schemas.microsoft.com/office/drawing/2014/main" id="{54624C40-7DA2-3AA0-CDC1-24E87818A72E}"/>
              </a:ext>
            </a:extLst>
          </p:cNvPr>
          <p:cNvSpPr>
            <a:spLocks noGrp="1"/>
          </p:cNvSpPr>
          <p:nvPr>
            <p:ph type="pic" sz="quarter" idx="19"/>
          </p:nvPr>
        </p:nvSpPr>
        <p:spPr>
          <a:xfrm>
            <a:off x="533211" y="477154"/>
            <a:ext cx="1881940" cy="760658"/>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marL="0" marR="0" indent="0" algn="l" defTabSz="457200" rtl="0" eaLnBrk="1" fontAlgn="auto" latinLnBrk="0" hangingPunct="1">
              <a:lnSpc>
                <a:spcPct val="100000"/>
              </a:lnSpc>
              <a:spcBef>
                <a:spcPts val="1000"/>
              </a:spcBef>
              <a:spcAft>
                <a:spcPts val="0"/>
              </a:spcAft>
              <a:buClr>
                <a:prstClr val="black"/>
              </a:buClr>
              <a:buSzPct val="80000"/>
              <a:buFontTx/>
              <a:buNone/>
              <a:tabLst/>
              <a:defRPr sz="1800">
                <a:noFill/>
              </a:defRPr>
            </a:lvl1pPr>
          </a:lstStyle>
          <a:p>
            <a:r>
              <a:rPr lang="en-US"/>
              <a:t>Click icon to add picture</a:t>
            </a:r>
            <a:endParaRPr lang="en-US" dirty="0"/>
          </a:p>
        </p:txBody>
      </p:sp>
    </p:spTree>
    <p:extLst>
      <p:ext uri="{BB962C8B-B14F-4D97-AF65-F5344CB8AC3E}">
        <p14:creationId xmlns:p14="http://schemas.microsoft.com/office/powerpoint/2010/main" val="312603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3A42BF-5536-9441-4067-B2639939D2CE}"/>
              </a:ext>
            </a:extLst>
          </p:cNvPr>
          <p:cNvSpPr/>
          <p:nvPr userDrawn="1"/>
        </p:nvSpPr>
        <p:spPr>
          <a:xfrm>
            <a:off x="1892300" y="6400801"/>
            <a:ext cx="10299700" cy="251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0EBDA4C0-D261-1C63-7CB2-A487BB00AE6C}"/>
              </a:ext>
            </a:extLst>
          </p:cNvPr>
          <p:cNvSpPr>
            <a:spLocks noGrp="1"/>
          </p:cNvSpPr>
          <p:nvPr>
            <p:ph type="sldNum" sz="quarter" idx="11"/>
          </p:nvPr>
        </p:nvSpPr>
        <p:spPr/>
        <p:txBody>
          <a:bodyPr/>
          <a:lstStyle/>
          <a:p>
            <a:fld id="{B586A999-2646-4CE0-998F-9298E81F8FDE}" type="slidenum">
              <a:rPr lang="en-US" smtClean="0"/>
              <a:pPr/>
              <a:t>‹#›</a:t>
            </a:fld>
            <a:endParaRPr lang="en-US" dirty="0"/>
          </a:p>
        </p:txBody>
      </p:sp>
      <p:sp>
        <p:nvSpPr>
          <p:cNvPr id="5" name="Title 13">
            <a:extLst>
              <a:ext uri="{FF2B5EF4-FFF2-40B4-BE49-F238E27FC236}">
                <a16:creationId xmlns:a16="http://schemas.microsoft.com/office/drawing/2014/main" id="{FCE660F1-9717-52CB-74EF-880D9A46D2B7}"/>
              </a:ext>
            </a:extLst>
          </p:cNvPr>
          <p:cNvSpPr>
            <a:spLocks noGrp="1"/>
          </p:cNvSpPr>
          <p:nvPr>
            <p:ph type="title" hasCustomPrompt="1"/>
          </p:nvPr>
        </p:nvSpPr>
        <p:spPr>
          <a:xfrm>
            <a:off x="487679" y="381196"/>
            <a:ext cx="11223293" cy="1297252"/>
          </a:xfrm>
        </p:spPr>
        <p:txBody>
          <a:bodyPr/>
          <a:lstStyle>
            <a:lvl1pPr>
              <a:defRPr/>
            </a:lvl1pPr>
          </a:lstStyle>
          <a:p>
            <a:r>
              <a:rPr lang="en-US" dirty="0"/>
              <a:t>Insert Title Here</a:t>
            </a:r>
          </a:p>
        </p:txBody>
      </p:sp>
      <p:sp>
        <p:nvSpPr>
          <p:cNvPr id="7" name="Text Placeholder 6">
            <a:extLst>
              <a:ext uri="{FF2B5EF4-FFF2-40B4-BE49-F238E27FC236}">
                <a16:creationId xmlns:a16="http://schemas.microsoft.com/office/drawing/2014/main" id="{A6864CEC-0067-C97B-9565-2614B23313D3}"/>
              </a:ext>
            </a:extLst>
          </p:cNvPr>
          <p:cNvSpPr>
            <a:spLocks noGrp="1"/>
          </p:cNvSpPr>
          <p:nvPr>
            <p:ph type="body" sz="quarter" idx="20" hasCustomPrompt="1"/>
          </p:nvPr>
        </p:nvSpPr>
        <p:spPr>
          <a:xfrm>
            <a:off x="487363" y="1790700"/>
            <a:ext cx="11223625" cy="4381500"/>
          </a:xfrm>
        </p:spPr>
        <p:txBody>
          <a:bodyPr/>
          <a:lstStyle>
            <a:lvl1pPr marL="342900" indent="-342900">
              <a:buFont typeface="Arial" panose="020B0604020202020204" pitchFamily="34" charset="0"/>
              <a:buChar char="•"/>
              <a:defRPr/>
            </a:lvl1pPr>
            <a:lvl2pPr marL="347663" indent="-347663">
              <a:buFont typeface="Arial" panose="020B0604020202020204" pitchFamily="34" charset="0"/>
              <a:buChar char="•"/>
              <a:defRPr/>
            </a:lvl2pPr>
            <a:lvl3pPr marL="822960" indent="-342900">
              <a:buFont typeface="Arial" panose="020B0604020202020204" pitchFamily="34" charset="0"/>
              <a:buChar char="•"/>
              <a:defRPr/>
            </a:lvl3pPr>
            <a:lvl4pPr marL="1262063" indent="-347663">
              <a:buFont typeface="Arial" panose="020B0604020202020204" pitchFamily="34" charset="0"/>
              <a:buChar char="•"/>
              <a:defRPr/>
            </a:lvl4pPr>
            <a:lvl5pPr marL="1719263" indent="-347663">
              <a:buFont typeface="Arial" panose="020B0604020202020204" pitchFamily="34" charset="0"/>
              <a:buChar char="•"/>
              <a:defRPr/>
            </a:lvl5pPr>
          </a:lstStyle>
          <a:p>
            <a:pPr lvl="0"/>
            <a:r>
              <a:rPr lang="en-US" dirty="0"/>
              <a:t>Agenda Item 1</a:t>
            </a:r>
          </a:p>
          <a:p>
            <a:pPr lvl="0"/>
            <a:r>
              <a:rPr lang="en-US" dirty="0"/>
              <a:t>Agenda Item 2</a:t>
            </a:r>
          </a:p>
          <a:p>
            <a:pPr lvl="0"/>
            <a:r>
              <a:rPr lang="en-US" dirty="0"/>
              <a:t>Agenda Item 3</a:t>
            </a:r>
          </a:p>
        </p:txBody>
      </p:sp>
    </p:spTree>
    <p:extLst>
      <p:ext uri="{BB962C8B-B14F-4D97-AF65-F5344CB8AC3E}">
        <p14:creationId xmlns:p14="http://schemas.microsoft.com/office/powerpoint/2010/main" val="275221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4.xml><?xml version="1.0" encoding="utf-8"?>
<p:sldLayout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6BA32F2-C650-BD70-CA99-F02F70BBD3E0}"/>
              </a:ext>
            </a:extLst>
          </p:cNvPr>
          <p:cNvSpPr>
            <a:spLocks noGrp="1"/>
          </p:cNvSpPr>
          <p:nvPr>
            <p:ph type="sldNum" sz="quarter" idx="11"/>
          </p:nvPr>
        </p:nvSpPr>
        <p:spPr/>
        <p:txBody>
          <a:bodyPr/>
          <a:lstStyle/>
          <a:p>
            <a:fld id="{B586A999-2646-4CE0-998F-9298E81F8FDE}" type="slidenum">
              <a:rPr lang="en-US" smtClean="0"/>
              <a:pPr/>
              <a:t>‹#›</a:t>
            </a:fld>
            <a:endParaRPr lang="en-US" dirty="0"/>
          </a:p>
        </p:txBody>
      </p:sp>
      <p:sp>
        <p:nvSpPr>
          <p:cNvPr id="11" name="Title 10">
            <a:extLst>
              <a:ext uri="{FF2B5EF4-FFF2-40B4-BE49-F238E27FC236}">
                <a16:creationId xmlns:a16="http://schemas.microsoft.com/office/drawing/2014/main" id="{A6EBF8EE-8656-F183-C852-FCA195AE41D9}"/>
              </a:ext>
            </a:extLst>
          </p:cNvPr>
          <p:cNvSpPr>
            <a:spLocks noGrp="1"/>
          </p:cNvSpPr>
          <p:nvPr>
            <p:ph type="title" hasCustomPrompt="1"/>
          </p:nvPr>
        </p:nvSpPr>
        <p:spPr/>
        <p:txBody>
          <a:bodyPr/>
          <a:lstStyle>
            <a:lvl1pPr>
              <a:defRPr/>
            </a:lvl1pPr>
          </a:lstStyle>
          <a:p>
            <a:r>
              <a:rPr lang="en-US" dirty="0"/>
              <a:t>Header</a:t>
            </a:r>
          </a:p>
        </p:txBody>
      </p:sp>
      <p:sp>
        <p:nvSpPr>
          <p:cNvPr id="13" name="Text Placeholder 3">
            <a:extLst>
              <a:ext uri="{FF2B5EF4-FFF2-40B4-BE49-F238E27FC236}">
                <a16:creationId xmlns:a16="http://schemas.microsoft.com/office/drawing/2014/main" id="{A3135E36-5860-E396-A74A-B12E781E5BAD}"/>
              </a:ext>
            </a:extLst>
          </p:cNvPr>
          <p:cNvSpPr>
            <a:spLocks noGrp="1"/>
          </p:cNvSpPr>
          <p:nvPr>
            <p:ph idx="1" hasCustomPrompt="1"/>
          </p:nvPr>
        </p:nvSpPr>
        <p:spPr>
          <a:xfrm>
            <a:off x="484671" y="1790701"/>
            <a:ext cx="11222658" cy="4203700"/>
          </a:xfrm>
          <a:prstGeom prst="rect">
            <a:avLst/>
          </a:prstGeom>
        </p:spPr>
        <p:txBody>
          <a:bodyPr vert="horz" lIns="0" tIns="45720" rIns="0" bIns="45720" rtlCol="0">
            <a:normAutofit/>
          </a:bodyPr>
          <a:lstStyle>
            <a:lvl1pPr>
              <a:defRPr/>
            </a:lvl1pPr>
            <a:lvl2pPr>
              <a:defRPr/>
            </a:lvl2pPr>
            <a:lvl3pPr>
              <a:defRPr/>
            </a:lvl3pPr>
            <a:lvl4pPr>
              <a:defRPr/>
            </a:lvl4pPr>
            <a:lvl5pPr>
              <a:defRPr/>
            </a:lvl5pPr>
          </a:lstStyle>
          <a:p>
            <a:pPr lvl="0"/>
            <a:r>
              <a:rPr lang="en-US" dirty="0"/>
              <a:t>Body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9B44F112-4B4C-4C94-7670-A2FE11F85308}"/>
              </a:ext>
            </a:extLst>
          </p:cNvPr>
          <p:cNvSpPr/>
          <p:nvPr userDrawn="1"/>
        </p:nvSpPr>
        <p:spPr>
          <a:xfrm>
            <a:off x="1892300" y="6400801"/>
            <a:ext cx="10299700" cy="251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2243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C69569-A924-4E46-65F8-894D9486E65D}"/>
              </a:ext>
            </a:extLst>
          </p:cNvPr>
          <p:cNvSpPr>
            <a:spLocks noGrp="1"/>
          </p:cNvSpPr>
          <p:nvPr>
            <p:ph type="sldNum" sz="quarter" idx="15"/>
          </p:nvPr>
        </p:nvSpPr>
        <p:spPr/>
        <p:txBody>
          <a:bodyPr/>
          <a:lstStyle/>
          <a:p>
            <a:fld id="{B586A999-2646-4CE0-998F-9298E81F8FDE}" type="slidenum">
              <a:rPr lang="en-US" smtClean="0"/>
              <a:pPr/>
              <a:t>‹#›</a:t>
            </a:fld>
            <a:endParaRPr lang="en-US" dirty="0"/>
          </a:p>
        </p:txBody>
      </p:sp>
      <p:sp>
        <p:nvSpPr>
          <p:cNvPr id="13" name="Title 12">
            <a:extLst>
              <a:ext uri="{FF2B5EF4-FFF2-40B4-BE49-F238E27FC236}">
                <a16:creationId xmlns:a16="http://schemas.microsoft.com/office/drawing/2014/main" id="{AC4E7460-DCE6-59D9-4194-9086E2FC6AF7}"/>
              </a:ext>
            </a:extLst>
          </p:cNvPr>
          <p:cNvSpPr>
            <a:spLocks noGrp="1"/>
          </p:cNvSpPr>
          <p:nvPr>
            <p:ph type="title" hasCustomPrompt="1"/>
          </p:nvPr>
        </p:nvSpPr>
        <p:spPr>
          <a:xfrm>
            <a:off x="487679" y="381196"/>
            <a:ext cx="11223293" cy="1297252"/>
          </a:xfrm>
        </p:spPr>
        <p:txBody>
          <a:bodyPr/>
          <a:lstStyle>
            <a:lvl1pPr>
              <a:defRPr/>
            </a:lvl1pPr>
          </a:lstStyle>
          <a:p>
            <a:r>
              <a:rPr lang="en-US" dirty="0"/>
              <a:t>Header</a:t>
            </a:r>
          </a:p>
        </p:txBody>
      </p:sp>
      <p:sp>
        <p:nvSpPr>
          <p:cNvPr id="17" name="Content Placeholder 16">
            <a:extLst>
              <a:ext uri="{FF2B5EF4-FFF2-40B4-BE49-F238E27FC236}">
                <a16:creationId xmlns:a16="http://schemas.microsoft.com/office/drawing/2014/main" id="{9F5074B7-F7A0-D86D-DF68-29ABB9C54E52}"/>
              </a:ext>
            </a:extLst>
          </p:cNvPr>
          <p:cNvSpPr>
            <a:spLocks noGrp="1"/>
          </p:cNvSpPr>
          <p:nvPr>
            <p:ph sz="quarter" idx="16" hasCustomPrompt="1"/>
          </p:nvPr>
        </p:nvSpPr>
        <p:spPr>
          <a:xfrm>
            <a:off x="484671" y="1788473"/>
            <a:ext cx="5382729" cy="4203700"/>
          </a:xfrm>
        </p:spPr>
        <p:txBody>
          <a:bodyPr/>
          <a:lstStyle>
            <a:lvl1pPr>
              <a:defRPr/>
            </a:lvl1pPr>
            <a:lvl2pPr>
              <a:defRPr/>
            </a:lvl2pPr>
            <a:lvl3pPr>
              <a:defRPr/>
            </a:lvl3pPr>
            <a:lvl4pPr>
              <a:defRPr/>
            </a:lvl4pPr>
            <a:lvl5pPr>
              <a:defRPr/>
            </a:lvl5pPr>
          </a:lstStyle>
          <a:p>
            <a:pPr lvl="0"/>
            <a:r>
              <a:rPr lang="en-US" dirty="0"/>
              <a:t>Body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a:extLst>
              <a:ext uri="{FF2B5EF4-FFF2-40B4-BE49-F238E27FC236}">
                <a16:creationId xmlns:a16="http://schemas.microsoft.com/office/drawing/2014/main" id="{BBEF097C-816B-8C54-30C5-394181CBE68D}"/>
              </a:ext>
            </a:extLst>
          </p:cNvPr>
          <p:cNvSpPr>
            <a:spLocks noGrp="1"/>
          </p:cNvSpPr>
          <p:nvPr>
            <p:ph sz="quarter" idx="17" hasCustomPrompt="1"/>
          </p:nvPr>
        </p:nvSpPr>
        <p:spPr>
          <a:xfrm>
            <a:off x="6324601" y="1790700"/>
            <a:ext cx="5382730" cy="4203700"/>
          </a:xfrm>
        </p:spPr>
        <p:txBody>
          <a:bodyPr/>
          <a:lstStyle>
            <a:lvl1pPr>
              <a:defRPr/>
            </a:lvl1pPr>
            <a:lvl2pPr>
              <a:defRPr/>
            </a:lvl2pPr>
            <a:lvl3pPr>
              <a:defRPr/>
            </a:lvl3pPr>
            <a:lvl4pPr>
              <a:defRPr/>
            </a:lvl4pPr>
            <a:lvl5pPr>
              <a:defRPr/>
            </a:lvl5pPr>
          </a:lstStyle>
          <a:p>
            <a:pPr lvl="0"/>
            <a:r>
              <a:rPr lang="en-US" dirty="0"/>
              <a:t>Body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8CA5623E-B99C-D47D-E1E0-A80B289F45AF}"/>
              </a:ext>
            </a:extLst>
          </p:cNvPr>
          <p:cNvSpPr/>
          <p:nvPr userDrawn="1"/>
        </p:nvSpPr>
        <p:spPr>
          <a:xfrm>
            <a:off x="1892300" y="6400801"/>
            <a:ext cx="10299700" cy="251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402629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p:cSld name="Image Righ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0EE853-DF6E-B747-8ACB-FB7A7FC52E81}"/>
              </a:ext>
            </a:extLst>
          </p:cNvPr>
          <p:cNvSpPr>
            <a:spLocks noGrp="1"/>
          </p:cNvSpPr>
          <p:nvPr>
            <p:ph sz="half" idx="2" hasCustomPrompt="1"/>
          </p:nvPr>
        </p:nvSpPr>
        <p:spPr>
          <a:xfrm>
            <a:off x="6324601" y="1790700"/>
            <a:ext cx="5386370" cy="4203700"/>
          </a:xfrm>
          <a:prstGeom prst="rect">
            <a:avLst/>
          </a:prstGeom>
          <a:solidFill>
            <a:schemeClr val="accent4">
              <a:lumMod val="20000"/>
              <a:lumOff val="80000"/>
            </a:schemeClr>
          </a:solidFill>
        </p:spPr>
        <p:txBody>
          <a:bodyPr lIns="0" tIns="0" rIns="0" bIns="0">
            <a:noAutofit/>
          </a:bodyPr>
          <a:lstStyle>
            <a:lvl1pPr marL="0" indent="0">
              <a:buFont typeface="Arial" panose="020B0604020202020204" pitchFamily="34" charset="0"/>
              <a:buNone/>
              <a:defRPr>
                <a:latin typeface="Calibri" panose="020F0502020204030204" pitchFamily="34" charset="0"/>
                <a:ea typeface="Tahoma" panose="020B0604030504040204" pitchFamily="34" charset="0"/>
                <a:cs typeface="Calibri" panose="020F0502020204030204" pitchFamily="34" charset="0"/>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Add Image or Other Content Here</a:t>
            </a:r>
          </a:p>
        </p:txBody>
      </p:sp>
      <p:sp>
        <p:nvSpPr>
          <p:cNvPr id="7" name="Slide Number Placeholder 6">
            <a:extLst>
              <a:ext uri="{FF2B5EF4-FFF2-40B4-BE49-F238E27FC236}">
                <a16:creationId xmlns:a16="http://schemas.microsoft.com/office/drawing/2014/main" id="{92433689-E2A4-7342-08D1-43DD75EDA535}"/>
              </a:ext>
            </a:extLst>
          </p:cNvPr>
          <p:cNvSpPr>
            <a:spLocks noGrp="1"/>
          </p:cNvSpPr>
          <p:nvPr>
            <p:ph type="sldNum" sz="quarter" idx="11"/>
          </p:nvPr>
        </p:nvSpPr>
        <p:spPr/>
        <p:txBody>
          <a:bodyPr/>
          <a:lstStyle/>
          <a:p>
            <a:fld id="{B586A999-2646-4CE0-998F-9298E81F8FDE}" type="slidenum">
              <a:rPr lang="en-US" smtClean="0"/>
              <a:pPr/>
              <a:t>‹#›</a:t>
            </a:fld>
            <a:endParaRPr lang="en-US" dirty="0"/>
          </a:p>
        </p:txBody>
      </p:sp>
      <p:sp>
        <p:nvSpPr>
          <p:cNvPr id="14" name="Content Placeholder 19">
            <a:extLst>
              <a:ext uri="{FF2B5EF4-FFF2-40B4-BE49-F238E27FC236}">
                <a16:creationId xmlns:a16="http://schemas.microsoft.com/office/drawing/2014/main" id="{DF2A59DF-2115-856A-5C41-C51106B292B4}"/>
              </a:ext>
            </a:extLst>
          </p:cNvPr>
          <p:cNvSpPr>
            <a:spLocks noGrp="1"/>
          </p:cNvSpPr>
          <p:nvPr>
            <p:ph sz="quarter" idx="19" hasCustomPrompt="1"/>
          </p:nvPr>
        </p:nvSpPr>
        <p:spPr>
          <a:xfrm>
            <a:off x="484188" y="1790700"/>
            <a:ext cx="5383213" cy="4203700"/>
          </a:xfrm>
        </p:spPr>
        <p:txBody>
          <a:bodyPr/>
          <a:lstStyle>
            <a:lvl1pPr>
              <a:defRPr/>
            </a:lvl1pPr>
            <a:lvl2pPr>
              <a:defRPr/>
            </a:lvl2pPr>
            <a:lvl3pPr>
              <a:defRPr/>
            </a:lvl3pPr>
            <a:lvl4pPr>
              <a:defRPr/>
            </a:lvl4pPr>
            <a:lvl5pPr>
              <a:defRPr/>
            </a:lvl5pPr>
          </a:lstStyle>
          <a:p>
            <a:pPr lvl="0"/>
            <a:r>
              <a:rPr lang="en-US" dirty="0"/>
              <a:t>Body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61D5A4CB-C2B3-0934-6DF7-C1D645F35647}"/>
              </a:ext>
            </a:extLst>
          </p:cNvPr>
          <p:cNvSpPr>
            <a:spLocks noGrp="1"/>
          </p:cNvSpPr>
          <p:nvPr>
            <p:ph type="title" hasCustomPrompt="1"/>
          </p:nvPr>
        </p:nvSpPr>
        <p:spPr/>
        <p:txBody>
          <a:bodyPr/>
          <a:lstStyle>
            <a:lvl1pPr>
              <a:defRPr/>
            </a:lvl1pPr>
          </a:lstStyle>
          <a:p>
            <a:r>
              <a:rPr lang="en-US" dirty="0"/>
              <a:t>Header</a:t>
            </a:r>
          </a:p>
        </p:txBody>
      </p:sp>
      <p:sp>
        <p:nvSpPr>
          <p:cNvPr id="3" name="Rectangle 2">
            <a:extLst>
              <a:ext uri="{FF2B5EF4-FFF2-40B4-BE49-F238E27FC236}">
                <a16:creationId xmlns:a16="http://schemas.microsoft.com/office/drawing/2014/main" id="{1AC654C3-E48B-BAF8-597B-D28FF6AEBCDE}"/>
              </a:ext>
            </a:extLst>
          </p:cNvPr>
          <p:cNvSpPr/>
          <p:nvPr userDrawn="1"/>
        </p:nvSpPr>
        <p:spPr>
          <a:xfrm>
            <a:off x="1892300" y="6400801"/>
            <a:ext cx="10299700" cy="251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91143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p:cSld name="Image Lef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0EE853-DF6E-B747-8ACB-FB7A7FC52E81}"/>
              </a:ext>
            </a:extLst>
          </p:cNvPr>
          <p:cNvSpPr>
            <a:spLocks noGrp="1"/>
          </p:cNvSpPr>
          <p:nvPr>
            <p:ph sz="half" idx="2" hasCustomPrompt="1"/>
          </p:nvPr>
        </p:nvSpPr>
        <p:spPr>
          <a:xfrm>
            <a:off x="482609" y="1668463"/>
            <a:ext cx="5386370" cy="4325937"/>
          </a:xfrm>
          <a:prstGeom prst="rect">
            <a:avLst/>
          </a:prstGeom>
          <a:solidFill>
            <a:schemeClr val="accent4">
              <a:lumMod val="20000"/>
              <a:lumOff val="80000"/>
            </a:schemeClr>
          </a:solidFill>
        </p:spPr>
        <p:txBody>
          <a:bodyPr lIns="0" tIns="0" rIns="0" bIns="0">
            <a:noAutofit/>
          </a:bodyPr>
          <a:lstStyle>
            <a:lvl1pPr marL="0" indent="0">
              <a:buFont typeface="Arial" panose="020B0604020202020204" pitchFamily="34" charset="0"/>
              <a:buNone/>
              <a:defRPr>
                <a:latin typeface="Calibri" panose="020F0502020204030204" pitchFamily="34" charset="0"/>
                <a:ea typeface="Tahoma" panose="020B0604030504040204" pitchFamily="34" charset="0"/>
                <a:cs typeface="Calibri" panose="020F0502020204030204" pitchFamily="34" charset="0"/>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Add Image or Other Content Here</a:t>
            </a:r>
          </a:p>
        </p:txBody>
      </p:sp>
      <p:sp>
        <p:nvSpPr>
          <p:cNvPr id="7" name="Slide Number Placeholder 6">
            <a:extLst>
              <a:ext uri="{FF2B5EF4-FFF2-40B4-BE49-F238E27FC236}">
                <a16:creationId xmlns:a16="http://schemas.microsoft.com/office/drawing/2014/main" id="{92433689-E2A4-7342-08D1-43DD75EDA535}"/>
              </a:ext>
            </a:extLst>
          </p:cNvPr>
          <p:cNvSpPr>
            <a:spLocks noGrp="1"/>
          </p:cNvSpPr>
          <p:nvPr>
            <p:ph type="sldNum" sz="quarter" idx="11"/>
          </p:nvPr>
        </p:nvSpPr>
        <p:spPr/>
        <p:txBody>
          <a:bodyPr/>
          <a:lstStyle/>
          <a:p>
            <a:fld id="{B586A999-2646-4CE0-998F-9298E81F8FDE}" type="slidenum">
              <a:rPr lang="en-US" smtClean="0"/>
              <a:pPr/>
              <a:t>‹#›</a:t>
            </a:fld>
            <a:endParaRPr lang="en-US" dirty="0"/>
          </a:p>
        </p:txBody>
      </p:sp>
      <p:sp>
        <p:nvSpPr>
          <p:cNvPr id="14" name="Content Placeholder 19">
            <a:extLst>
              <a:ext uri="{FF2B5EF4-FFF2-40B4-BE49-F238E27FC236}">
                <a16:creationId xmlns:a16="http://schemas.microsoft.com/office/drawing/2014/main" id="{DF2A59DF-2115-856A-5C41-C51106B292B4}"/>
              </a:ext>
            </a:extLst>
          </p:cNvPr>
          <p:cNvSpPr>
            <a:spLocks noGrp="1"/>
          </p:cNvSpPr>
          <p:nvPr>
            <p:ph sz="quarter" idx="19" hasCustomPrompt="1"/>
          </p:nvPr>
        </p:nvSpPr>
        <p:spPr>
          <a:xfrm>
            <a:off x="6323023" y="1668463"/>
            <a:ext cx="5383213" cy="4325937"/>
          </a:xfrm>
        </p:spPr>
        <p:txBody>
          <a:bodyPr/>
          <a:lstStyle>
            <a:lvl1pPr>
              <a:defRPr>
                <a:latin typeface="Calibri" panose="020F0502020204030204" pitchFamily="34" charset="0"/>
                <a:ea typeface="Tahoma" panose="020B0604030504040204" pitchFamily="34" charset="0"/>
                <a:cs typeface="Calibri" panose="020F0502020204030204" pitchFamily="34" charset="0"/>
              </a:defRPr>
            </a:lvl1pPr>
            <a:lvl2pPr>
              <a:defRPr>
                <a:latin typeface="Calibri" panose="020F0502020204030204" pitchFamily="34" charset="0"/>
                <a:ea typeface="Tahoma" panose="020B0604030504040204" pitchFamily="34" charset="0"/>
                <a:cs typeface="Calibri" panose="020F0502020204030204" pitchFamily="34" charset="0"/>
              </a:defRPr>
            </a:lvl2pPr>
            <a:lvl3pPr>
              <a:defRPr>
                <a:latin typeface="Calibri" panose="020F0502020204030204" pitchFamily="34" charset="0"/>
                <a:ea typeface="Tahoma" panose="020B0604030504040204" pitchFamily="34" charset="0"/>
                <a:cs typeface="Calibri" panose="020F0502020204030204" pitchFamily="34" charset="0"/>
              </a:defRPr>
            </a:lvl3pPr>
            <a:lvl4pPr>
              <a:defRPr>
                <a:latin typeface="Calibri" panose="020F0502020204030204" pitchFamily="34" charset="0"/>
                <a:ea typeface="Tahoma" panose="020B0604030504040204" pitchFamily="34" charset="0"/>
                <a:cs typeface="Calibri" panose="020F0502020204030204" pitchFamily="34" charset="0"/>
              </a:defRPr>
            </a:lvl4pPr>
            <a:lvl5pPr>
              <a:defRPr>
                <a:latin typeface="Calibri" panose="020F0502020204030204" pitchFamily="34" charset="0"/>
                <a:ea typeface="Tahoma" panose="020B0604030504040204" pitchFamily="34" charset="0"/>
                <a:cs typeface="Calibri" panose="020F0502020204030204" pitchFamily="34" charset="0"/>
              </a:defRPr>
            </a:lvl5pPr>
          </a:lstStyle>
          <a:p>
            <a:pPr lvl="0"/>
            <a:r>
              <a:rPr lang="en-US" dirty="0"/>
              <a:t>Body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61D5A4CB-C2B3-0934-6DF7-C1D645F35647}"/>
              </a:ext>
            </a:extLst>
          </p:cNvPr>
          <p:cNvSpPr>
            <a:spLocks noGrp="1"/>
          </p:cNvSpPr>
          <p:nvPr>
            <p:ph type="title" hasCustomPrompt="1"/>
          </p:nvPr>
        </p:nvSpPr>
        <p:spPr/>
        <p:txBody>
          <a:bodyPr/>
          <a:lstStyle>
            <a:lvl1pPr>
              <a:defRPr/>
            </a:lvl1pPr>
          </a:lstStyle>
          <a:p>
            <a:r>
              <a:rPr lang="en-US" dirty="0"/>
              <a:t>Header</a:t>
            </a:r>
          </a:p>
        </p:txBody>
      </p:sp>
      <p:sp>
        <p:nvSpPr>
          <p:cNvPr id="3" name="Rectangle 2">
            <a:extLst>
              <a:ext uri="{FF2B5EF4-FFF2-40B4-BE49-F238E27FC236}">
                <a16:creationId xmlns:a16="http://schemas.microsoft.com/office/drawing/2014/main" id="{50CFD104-A03C-A391-6C20-442BE09A1D54}"/>
              </a:ext>
            </a:extLst>
          </p:cNvPr>
          <p:cNvSpPr/>
          <p:nvPr userDrawn="1"/>
        </p:nvSpPr>
        <p:spPr>
          <a:xfrm>
            <a:off x="1892300" y="6400801"/>
            <a:ext cx="10299700" cy="251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90345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6976-7F1E-D4BD-2328-CD05A4D47819}"/>
              </a:ext>
            </a:extLst>
          </p:cNvPr>
          <p:cNvSpPr>
            <a:spLocks noGrp="1"/>
          </p:cNvSpPr>
          <p:nvPr>
            <p:ph type="title" hasCustomPrompt="1"/>
          </p:nvPr>
        </p:nvSpPr>
        <p:spPr/>
        <p:txBody>
          <a:bodyPr/>
          <a:lstStyle>
            <a:lvl1pPr>
              <a:defRPr/>
            </a:lvl1pPr>
          </a:lstStyle>
          <a:p>
            <a:r>
              <a:rPr lang="en-US" dirty="0"/>
              <a:t>Header</a:t>
            </a:r>
          </a:p>
        </p:txBody>
      </p:sp>
      <p:sp>
        <p:nvSpPr>
          <p:cNvPr id="4" name="Slide Number Placeholder 3">
            <a:extLst>
              <a:ext uri="{FF2B5EF4-FFF2-40B4-BE49-F238E27FC236}">
                <a16:creationId xmlns:a16="http://schemas.microsoft.com/office/drawing/2014/main" id="{03714073-208F-3C09-61EA-6323F31EBBD2}"/>
              </a:ext>
            </a:extLst>
          </p:cNvPr>
          <p:cNvSpPr>
            <a:spLocks noGrp="1"/>
          </p:cNvSpPr>
          <p:nvPr>
            <p:ph type="sldNum" sz="quarter" idx="11"/>
          </p:nvPr>
        </p:nvSpPr>
        <p:spPr/>
        <p:txBody>
          <a:bodyPr/>
          <a:lstStyle/>
          <a:p>
            <a:fld id="{B586A999-2646-4CE0-998F-9298E81F8FDE}" type="slidenum">
              <a:rPr lang="en-US" smtClean="0"/>
              <a:pPr/>
              <a:t>‹#›</a:t>
            </a:fld>
            <a:endParaRPr lang="en-US" dirty="0"/>
          </a:p>
        </p:txBody>
      </p:sp>
      <p:sp>
        <p:nvSpPr>
          <p:cNvPr id="5" name="Rectangle 4">
            <a:extLst>
              <a:ext uri="{FF2B5EF4-FFF2-40B4-BE49-F238E27FC236}">
                <a16:creationId xmlns:a16="http://schemas.microsoft.com/office/drawing/2014/main" id="{B79CAFFD-6CFD-E4A0-F7E0-EB3409F247B9}"/>
              </a:ext>
            </a:extLst>
          </p:cNvPr>
          <p:cNvSpPr/>
          <p:nvPr userDrawn="1"/>
        </p:nvSpPr>
        <p:spPr>
          <a:xfrm>
            <a:off x="1892300" y="6400801"/>
            <a:ext cx="10299700" cy="251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83453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Layouts/slideLayout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p:cSld name="Footer 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714073-208F-3C09-61EA-6323F31EBBD2}"/>
              </a:ext>
            </a:extLst>
          </p:cNvPr>
          <p:cNvSpPr>
            <a:spLocks noGrp="1"/>
          </p:cNvSpPr>
          <p:nvPr>
            <p:ph type="sldNum" sz="quarter" idx="11"/>
          </p:nvPr>
        </p:nvSpPr>
        <p:spPr/>
        <p:txBody>
          <a:bodyPr/>
          <a:lstStyle/>
          <a:p>
            <a:fld id="{B586A999-2646-4CE0-998F-9298E81F8FDE}" type="slidenum">
              <a:rPr lang="en-US" smtClean="0"/>
              <a:pPr/>
              <a:t>‹#›</a:t>
            </a:fld>
            <a:endParaRPr lang="en-US" dirty="0"/>
          </a:p>
        </p:txBody>
      </p:sp>
      <p:sp>
        <p:nvSpPr>
          <p:cNvPr id="2" name="Rectangle 1">
            <a:extLst>
              <a:ext uri="{FF2B5EF4-FFF2-40B4-BE49-F238E27FC236}">
                <a16:creationId xmlns:a16="http://schemas.microsoft.com/office/drawing/2014/main" id="{536DF5FB-974E-806E-2CED-D46035202C2B}"/>
              </a:ext>
            </a:extLst>
          </p:cNvPr>
          <p:cNvSpPr/>
          <p:nvPr userDrawn="1"/>
        </p:nvSpPr>
        <p:spPr>
          <a:xfrm>
            <a:off x="1892300" y="6400801"/>
            <a:ext cx="10299700" cy="251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95599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6CE7AA76-2865-2D46-A066-0A40420C9DEA}"/>
              </a:ext>
            </a:extLst>
          </p:cNvPr>
          <p:cNvSpPr>
            <a:spLocks noGrp="1"/>
          </p:cNvSpPr>
          <p:nvPr>
            <p:ph type="title"/>
          </p:nvPr>
        </p:nvSpPr>
        <p:spPr>
          <a:xfrm>
            <a:off x="487679" y="381196"/>
            <a:ext cx="11223293" cy="1297252"/>
          </a:xfrm>
          <a:prstGeom prst="rect">
            <a:avLst/>
          </a:prstGeom>
        </p:spPr>
        <p:txBody>
          <a:bodyPr vert="horz" lIns="0" tIns="0" rIns="0" bIns="0" rtlCol="0" anchor="t" anchorCtr="0">
            <a:noAutofit/>
          </a:bodyPr>
          <a:lstStyle/>
          <a:p>
            <a:r>
              <a:rPr lang="en-US" dirty="0"/>
              <a:t>Header</a:t>
            </a:r>
          </a:p>
        </p:txBody>
      </p:sp>
      <p:pic>
        <p:nvPicPr>
          <p:cNvPr id="8" name="Picture 7">
            <a:extLst>
              <a:ext uri="{FF2B5EF4-FFF2-40B4-BE49-F238E27FC236}">
                <a16:creationId xmlns:a16="http://schemas.microsoft.com/office/drawing/2014/main" id="{2A9237F6-8BF8-4021-BF79-06C6045421F5}"/>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961749" y="6511129"/>
            <a:ext cx="655072" cy="252041"/>
          </a:xfrm>
          <a:prstGeom prst="rect">
            <a:avLst/>
          </a:prstGeom>
        </p:spPr>
      </p:pic>
      <p:sp>
        <p:nvSpPr>
          <p:cNvPr id="13" name="Footer Placeholder 7">
            <a:extLst>
              <a:ext uri="{FF2B5EF4-FFF2-40B4-BE49-F238E27FC236}">
                <a16:creationId xmlns:a16="http://schemas.microsoft.com/office/drawing/2014/main" id="{A7D68E2A-AD16-47B4-8CB7-E1A86C79EB2C}"/>
              </a:ext>
            </a:extLst>
          </p:cNvPr>
          <p:cNvSpPr>
            <a:spLocks noGrp="1"/>
          </p:cNvSpPr>
          <p:nvPr>
            <p:ph type="ftr" sz="quarter" idx="3"/>
          </p:nvPr>
        </p:nvSpPr>
        <p:spPr>
          <a:xfrm>
            <a:off x="2857619" y="6500414"/>
            <a:ext cx="8849710" cy="286366"/>
          </a:xfrm>
          <a:prstGeom prst="rect">
            <a:avLst/>
          </a:prstGeom>
        </p:spPr>
        <p:txBody>
          <a:bodyPr vert="horz" lIns="0" tIns="0" rIns="0" bIns="0" rtlCol="0" anchor="ctr" anchorCtr="0"/>
          <a:lstStyle>
            <a:lvl1pPr algn="r">
              <a:lnSpc>
                <a:spcPct val="150000"/>
              </a:lnSpc>
              <a:defRPr sz="700" b="0" i="0" spc="60" baseline="0">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r>
              <a:rPr lang="en-US">
                <a:latin typeface="Calibri" panose="020F0502020204030204" pitchFamily="34" charset="0"/>
                <a:cs typeface="Calibri" panose="020F0502020204030204" pitchFamily="34" charset="0"/>
              </a:rPr>
              <a:t>Albuquerque | Boise | Dallas | Denver | Las Vegas | Los Angeles | Los Cabos | Orange County | Phoenix | Portland | Reno | Salt Lake City | San Diego | Seattle | Tucson | Washington, D.C.</a:t>
            </a:r>
            <a:br>
              <a:rPr lang="en-US">
                <a:latin typeface="Calibri" panose="020F0502020204030204" pitchFamily="34" charset="0"/>
                <a:cs typeface="Calibri" panose="020F0502020204030204" pitchFamily="34" charset="0"/>
              </a:rPr>
            </a:br>
            <a:r>
              <a:rPr lang="en-US" kern="0">
                <a:latin typeface="Calibri" panose="020F0502020204030204" pitchFamily="34" charset="0"/>
                <a:cs typeface="Calibri" panose="020F0502020204030204" pitchFamily="34" charset="0"/>
              </a:rPr>
              <a:t>©2024 Snell &amp; Wilmer L.L.P. All rights reserved.</a:t>
            </a:r>
            <a:endParaRPr lang="en-US" kern="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935BD4FE-0A06-47CA-9807-6953327DE5C0}"/>
              </a:ext>
            </a:extLst>
          </p:cNvPr>
          <p:cNvSpPr>
            <a:spLocks noGrp="1"/>
          </p:cNvSpPr>
          <p:nvPr>
            <p:ph type="sldNum" sz="quarter" idx="4"/>
          </p:nvPr>
        </p:nvSpPr>
        <p:spPr>
          <a:xfrm>
            <a:off x="484671" y="6411773"/>
            <a:ext cx="488273" cy="457200"/>
          </a:xfrm>
          <a:prstGeom prst="rect">
            <a:avLst/>
          </a:prstGeom>
        </p:spPr>
        <p:txBody>
          <a:bodyPr vert="horz" lIns="0" tIns="0" rIns="0" bIns="0" rtlCol="0" anchor="ctr"/>
          <a:lstStyle>
            <a:lvl1pPr algn="l">
              <a:defRPr sz="1200" b="0" i="0">
                <a:solidFill>
                  <a:schemeClr val="bg2"/>
                </a:solidFill>
                <a:latin typeface="Georgia" panose="02040502050405020303" pitchFamily="18" charset="0"/>
                <a:ea typeface="Georgia" panose="02040502050405020303" pitchFamily="18" charset="0"/>
              </a:defRPr>
            </a:lvl1pPr>
          </a:lstStyle>
          <a:p>
            <a:fld id="{B586A999-2646-4CE0-998F-9298E81F8FDE}" type="slidenum">
              <a:rPr lang="en-US" smtClean="0"/>
              <a:pPr/>
              <a:t>‹#›</a:t>
            </a:fld>
            <a:endParaRPr lang="en-US" dirty="0"/>
          </a:p>
        </p:txBody>
      </p:sp>
      <p:sp>
        <p:nvSpPr>
          <p:cNvPr id="4" name="Text Placeholder 3">
            <a:extLst>
              <a:ext uri="{FF2B5EF4-FFF2-40B4-BE49-F238E27FC236}">
                <a16:creationId xmlns:a16="http://schemas.microsoft.com/office/drawing/2014/main" id="{243E6B9D-9BB1-F7FE-B46B-6629E7848C2C}"/>
              </a:ext>
            </a:extLst>
          </p:cNvPr>
          <p:cNvSpPr>
            <a:spLocks noGrp="1"/>
          </p:cNvSpPr>
          <p:nvPr>
            <p:ph type="body" idx="1"/>
          </p:nvPr>
        </p:nvSpPr>
        <p:spPr>
          <a:xfrm>
            <a:off x="484671" y="1790699"/>
            <a:ext cx="11222658" cy="4386263"/>
          </a:xfrm>
          <a:prstGeom prst="rect">
            <a:avLst/>
          </a:prstGeom>
        </p:spPr>
        <p:txBody>
          <a:bodyPr vert="horz" lIns="0" tIns="45720" rIns="0" bIns="45720" rtlCol="0">
            <a:normAutofit/>
          </a:bodyPr>
          <a:lstStyle/>
          <a:p>
            <a:pPr lvl="0"/>
            <a:r>
              <a:rPr lang="en-US" dirty="0"/>
              <a:t>Body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A2568E46-C62B-CE9E-79CF-DEE8E0E39873}"/>
              </a:ext>
            </a:extLst>
          </p:cNvPr>
          <p:cNvSpPr/>
          <p:nvPr userDrawn="1"/>
        </p:nvSpPr>
        <p:spPr>
          <a:xfrm>
            <a:off x="0" y="6400800"/>
            <a:ext cx="12192000" cy="4746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pic>
        <p:nvPicPr>
          <p:cNvPr id="6" name="Picture 7">
            <a:extLst>
              <a:ext uri="{FF2B5EF4-FFF2-40B4-BE49-F238E27FC236}">
                <a16:creationId xmlns:a16="http://schemas.microsoft.com/office/drawing/2014/main" id="{6C98138E-640A-840B-3D8C-487F0EF58E11}"/>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961749" y="6511129"/>
            <a:ext cx="655072" cy="252041"/>
          </a:xfrm>
          <a:prstGeom prst="rect">
            <a:avLst/>
          </a:prstGeom>
        </p:spPr>
      </p:pic>
      <p:sp>
        <p:nvSpPr>
          <p:cNvPr id="7" name="Footer Placeholder 2">
            <a:extLst>
              <a:ext uri="{FF2B5EF4-FFF2-40B4-BE49-F238E27FC236}">
                <a16:creationId xmlns:a16="http://schemas.microsoft.com/office/drawing/2014/main" id="{6521445F-48DD-6BB0-B83C-0936C7F30226}"/>
              </a:ext>
            </a:extLst>
          </p:cNvPr>
          <p:cNvSpPr txBox="1">
            <a:spLocks/>
          </p:cNvSpPr>
          <p:nvPr userDrawn="1"/>
        </p:nvSpPr>
        <p:spPr>
          <a:xfrm>
            <a:off x="2861278" y="6411773"/>
            <a:ext cx="8849710" cy="457200"/>
          </a:xfrm>
          <a:prstGeom prst="rect">
            <a:avLst/>
          </a:prstGeom>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700" spc="60" baseline="0" dirty="0">
                <a:solidFill>
                  <a:schemeClr val="accent2"/>
                </a:solidFill>
                <a:latin typeface="Calibri" panose="020F0502020204030204" pitchFamily="34" charset="0"/>
                <a:cs typeface="Calibri" panose="020F0502020204030204" pitchFamily="34" charset="0"/>
              </a:rPr>
              <a:t>Albuquerque | Boise | Dallas | Denver | Las Vegas | Los Angeles | Los Cabos | Orange County | Phoenix | Portland | Reno | Salt Lake City | San Diego | Seattle | Tucson | Washington, D.C.</a:t>
            </a:r>
            <a:br>
              <a:rPr lang="en-US" sz="700" spc="60" baseline="0" dirty="0">
                <a:solidFill>
                  <a:schemeClr val="accent2"/>
                </a:solidFill>
                <a:latin typeface="Calibri" panose="020F0502020204030204" pitchFamily="34" charset="0"/>
                <a:cs typeface="Calibri" panose="020F0502020204030204" pitchFamily="34" charset="0"/>
              </a:rPr>
            </a:br>
            <a:r>
              <a:rPr lang="en-US" sz="700" spc="60" baseline="0" dirty="0">
                <a:solidFill>
                  <a:schemeClr val="accent2"/>
                </a:solidFill>
                <a:latin typeface="Calibri" panose="020F0502020204030204" pitchFamily="34" charset="0"/>
                <a:cs typeface="Calibri" panose="020F0502020204030204" pitchFamily="34" charset="0"/>
              </a:rPr>
              <a:t>©2024 Snell &amp; Wilmer L.L.P. All rights reserved.</a:t>
            </a:r>
          </a:p>
        </p:txBody>
      </p:sp>
    </p:spTree>
    <p:extLst>
      <p:ext uri="{BB962C8B-B14F-4D97-AF65-F5344CB8AC3E}">
        <p14:creationId xmlns:p14="http://schemas.microsoft.com/office/powerpoint/2010/main" val="368120482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24" r:id="rId3"/>
    <p:sldLayoutId id="2147483711" r:id="rId4"/>
    <p:sldLayoutId id="2147483712" r:id="rId5"/>
    <p:sldLayoutId id="2147483713" r:id="rId6"/>
    <p:sldLayoutId id="2147483714" r:id="rId7"/>
    <p:sldLayoutId id="2147483715" r:id="rId8"/>
    <p:sldLayoutId id="2147483716" r:id="rId9"/>
    <p:sldLayoutId id="2147483726" r:id="rId10"/>
    <p:sldLayoutId id="2147483718" r:id="rId11"/>
    <p:sldLayoutId id="2147483719" r:id="rId12"/>
    <p:sldLayoutId id="2147483720" r:id="rId13"/>
    <p:sldLayoutId id="2147483721" r:id="rId14"/>
    <p:sldLayoutId id="2147483722" r:id="rId15"/>
    <p:sldLayoutId id="2147483723" r:id="rId16"/>
  </p:sldLayoutIdLst>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lang="en-US" sz="3600" b="0" kern="1200" spc="-40" baseline="0" dirty="0">
          <a:solidFill>
            <a:srgbClr val="192745"/>
          </a:solidFill>
          <a:latin typeface="+mj-lt"/>
          <a:ea typeface="Georgia" panose="02040502050405020303" pitchFamily="18" charset="0"/>
          <a:cs typeface="+mj-cs"/>
        </a:defRPr>
      </a:lvl1pPr>
    </p:titleStyle>
    <p:bodyStyle>
      <a:lvl1pPr marL="0" marR="0" indent="0" algn="l" defTabSz="457200" rtl="0" eaLnBrk="1" fontAlgn="auto" latinLnBrk="0" hangingPunct="1">
        <a:lnSpc>
          <a:spcPct val="100000"/>
        </a:lnSpc>
        <a:spcBef>
          <a:spcPts val="600"/>
        </a:spcBef>
        <a:spcAft>
          <a:spcPts val="600"/>
        </a:spcAft>
        <a:buClr>
          <a:schemeClr val="accent1"/>
        </a:buClr>
        <a:buSzPct val="100000"/>
        <a:buFontTx/>
        <a:buNone/>
        <a:tabLst/>
        <a:defRPr sz="2200" kern="1200" spc="80" baseline="0">
          <a:solidFill>
            <a:schemeClr val="tx1"/>
          </a:solidFill>
          <a:latin typeface="+mn-lt"/>
          <a:ea typeface="Tahoma" panose="020B0604030504040204" pitchFamily="34" charset="0"/>
          <a:cs typeface="Calibri" panose="020F0502020204030204" pitchFamily="34" charset="0"/>
        </a:defRPr>
      </a:lvl1pPr>
      <a:lvl2pPr marL="347663" marR="0" indent="-347663" algn="l" defTabSz="457200" rtl="0" eaLnBrk="1" fontAlgn="auto" latinLnBrk="0" hangingPunct="1">
        <a:lnSpc>
          <a:spcPct val="100000"/>
        </a:lnSpc>
        <a:spcBef>
          <a:spcPts val="600"/>
        </a:spcBef>
        <a:spcAft>
          <a:spcPts val="0"/>
        </a:spcAft>
        <a:buClr>
          <a:schemeClr val="accent1"/>
        </a:buClr>
        <a:buSzPct val="100000"/>
        <a:buFont typeface="System Font Regular"/>
        <a:buChar char="⎻"/>
        <a:tabLst/>
        <a:defRPr sz="2000" kern="1200" spc="80" baseline="0">
          <a:solidFill>
            <a:schemeClr val="tx1"/>
          </a:solidFill>
          <a:latin typeface="+mn-lt"/>
          <a:ea typeface="Tahoma" panose="020B0604030504040204" pitchFamily="34" charset="0"/>
          <a:cs typeface="Calibri" panose="020F0502020204030204" pitchFamily="34" charset="0"/>
        </a:defRPr>
      </a:lvl2pPr>
      <a:lvl3pPr marL="822960" marR="0" indent="-342900" algn="l" defTabSz="457200" rtl="0" eaLnBrk="1" fontAlgn="auto" latinLnBrk="0" hangingPunct="1">
        <a:lnSpc>
          <a:spcPct val="100000"/>
        </a:lnSpc>
        <a:spcBef>
          <a:spcPts val="600"/>
        </a:spcBef>
        <a:spcAft>
          <a:spcPts val="0"/>
        </a:spcAft>
        <a:buClr>
          <a:schemeClr val="accent1"/>
        </a:buClr>
        <a:buSzPct val="100000"/>
        <a:buFont typeface="System Font Regular"/>
        <a:buChar char="⎻"/>
        <a:tabLst/>
        <a:defRPr sz="2000" kern="1200">
          <a:solidFill>
            <a:schemeClr val="tx1"/>
          </a:solidFill>
          <a:latin typeface="+mn-lt"/>
          <a:ea typeface="Tahoma" panose="020B0604030504040204" pitchFamily="34" charset="0"/>
          <a:cs typeface="Calibri" panose="020F0502020204030204" pitchFamily="34" charset="0"/>
        </a:defRPr>
      </a:lvl3pPr>
      <a:lvl4pPr marL="1262063" marR="0" indent="-347663" algn="l" defTabSz="457200" rtl="0" eaLnBrk="1" fontAlgn="auto" latinLnBrk="0" hangingPunct="1">
        <a:lnSpc>
          <a:spcPct val="100000"/>
        </a:lnSpc>
        <a:spcBef>
          <a:spcPts val="600"/>
        </a:spcBef>
        <a:spcAft>
          <a:spcPts val="0"/>
        </a:spcAft>
        <a:buClr>
          <a:schemeClr val="accent1"/>
        </a:buClr>
        <a:buSzPct val="100000"/>
        <a:buFont typeface="System Font Regular"/>
        <a:buChar char="⎻"/>
        <a:tabLst/>
        <a:defRPr sz="1800" kern="1200" spc="80" baseline="0">
          <a:solidFill>
            <a:schemeClr val="tx1"/>
          </a:solidFill>
          <a:latin typeface="+mn-lt"/>
          <a:ea typeface="Tahoma" panose="020B0604030504040204" pitchFamily="34" charset="0"/>
          <a:cs typeface="Calibri" panose="020F0502020204030204" pitchFamily="34" charset="0"/>
        </a:defRPr>
      </a:lvl4pPr>
      <a:lvl5pPr marL="1719263" marR="0" indent="-347663" algn="l" defTabSz="457200" rtl="0" eaLnBrk="1" fontAlgn="auto" latinLnBrk="0" hangingPunct="1">
        <a:lnSpc>
          <a:spcPct val="100000"/>
        </a:lnSpc>
        <a:spcBef>
          <a:spcPts val="600"/>
        </a:spcBef>
        <a:spcAft>
          <a:spcPts val="0"/>
        </a:spcAft>
        <a:buClr>
          <a:schemeClr val="accent1"/>
        </a:buClr>
        <a:buSzPct val="100000"/>
        <a:buFont typeface="System Font Regular"/>
        <a:buChar char="⎻"/>
        <a:tabLst/>
        <a:defRPr sz="1600" kern="1200" spc="80" baseline="0">
          <a:solidFill>
            <a:schemeClr val="tx1"/>
          </a:solidFill>
          <a:latin typeface="+mn-lt"/>
          <a:ea typeface="Tahoma" panose="020B0604030504040204" pitchFamily="34" charset="0"/>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pos="7377" userDrawn="1">
          <p15:clr>
            <a:srgbClr val="F26B43"/>
          </p15:clr>
        </p15:guide>
        <p15:guide id="14" orient="horz" pos="1128" userDrawn="1">
          <p15:clr>
            <a:srgbClr val="F26B43"/>
          </p15:clr>
        </p15:guide>
        <p15:guide id="15" orient="horz" pos="3888" userDrawn="1">
          <p15:clr>
            <a:srgbClr val="F26B43"/>
          </p15:clr>
        </p15:guide>
        <p15:guide id="16" orient="horz" pos="4032" userDrawn="1">
          <p15:clr>
            <a:srgbClr val="F26B43"/>
          </p15:clr>
        </p15:guide>
        <p15:guide id="19" orient="horz" pos="240" userDrawn="1">
          <p15:clr>
            <a:srgbClr val="F26B43"/>
          </p15:clr>
        </p15:guide>
        <p15:guide id="20" pos="300" userDrawn="1">
          <p15:clr>
            <a:srgbClr val="F26B43"/>
          </p15:clr>
        </p15:guide>
        <p15:guide id="21"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azospb.gov/Documents/2024/FY%202025%20Agency%20Detail%20Book.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azospb.gov/Documents/2024/FY%202025%20Agency%20Detail%20Book.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azospb.gov/Documents/2024/FY%202025%20Agency%20Detail%20Book.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7" name="Text Placeholder 36" descr="" title="">
            <a:extLst>
              <a:ext uri="{FF2B5EF4-FFF2-40B4-BE49-F238E27FC236}">
                <a16:creationId xmlns:a16="http://schemas.microsoft.com/office/drawing/2014/main" id="{34B20A8D-6C36-095D-26D6-BF8865946DFD}"/>
              </a:ext>
            </a:extLst>
          </p:cNvPr>
          <p:cNvSpPr>
            <a:spLocks noGrp="1"/>
          </p:cNvSpPr>
          <p:nvPr>
            <p:ph type="body" sz="quarter" idx="18"/>
          </p:nvPr>
        </p:nvSpPr>
        <p:spPr/>
        <p:txBody>
          <a:bodyPr>
            <a:normAutofit fontScale="25000" lnSpcReduction="20000"/>
          </a:bodyPr>
          <a:lstStyle/>
          <a:p>
            <a:endParaRPr lang="en-US"/>
          </a:p>
        </p:txBody>
      </p:sp>
      <p:sp>
        <p:nvSpPr>
          <p:cNvPr id="69" name="Text Placeholder 68" descr="" title="">
            <a:extLst>
              <a:ext uri="{FF2B5EF4-FFF2-40B4-BE49-F238E27FC236}">
                <a16:creationId xmlns:a16="http://schemas.microsoft.com/office/drawing/2014/main" id="{B4BF72C2-1C82-FAAD-DE2A-44351785D21A}"/>
              </a:ext>
            </a:extLst>
          </p:cNvPr>
          <p:cNvSpPr>
            <a:spLocks noGrp="1"/>
          </p:cNvSpPr>
          <p:nvPr>
            <p:ph type="body" sz="quarter" idx="20"/>
          </p:nvPr>
        </p:nvSpPr>
        <p:spPr/>
        <p:txBody>
          <a:bodyPr/>
          <a:lstStyle/>
          <a:p>
            <a:r>
              <a:rPr lang="en-US" dirty="0"/>
              <a:t>October 2024</a:t>
            </a:r>
          </a:p>
        </p:txBody>
      </p:sp>
      <p:sp>
        <p:nvSpPr>
          <p:cNvPr id="65" name="Title 64" descr="" title="">
            <a:extLst>
              <a:ext uri="{FF2B5EF4-FFF2-40B4-BE49-F238E27FC236}">
                <a16:creationId xmlns:a16="http://schemas.microsoft.com/office/drawing/2014/main" id="{202FC59A-878C-A31A-09B2-E5348AFEAADD}"/>
              </a:ext>
            </a:extLst>
          </p:cNvPr>
          <p:cNvSpPr>
            <a:spLocks noGrp="1"/>
          </p:cNvSpPr>
          <p:nvPr>
            <p:ph type="title"/>
          </p:nvPr>
        </p:nvSpPr>
        <p:spPr>
          <a:xfrm>
            <a:off x="3848099" y="1813609"/>
            <a:ext cx="8104674" cy="2265731"/>
          </a:xfrm>
        </p:spPr>
        <p:txBody>
          <a:bodyPr/>
          <a:lstStyle/>
          <a:p>
            <a:r>
              <a:rPr lang="en-US" sz="4000" dirty="0"/>
              <a:t>2024 Arizona Legislative Report</a:t>
            </a:r>
            <a:br>
              <a:rPr lang="en-US" sz="4000" dirty="0"/>
            </a:br>
            <a:r>
              <a:rPr lang="en-US" sz="4000" dirty="0"/>
              <a:t>56</a:t>
            </a:r>
            <a:r>
              <a:rPr lang="en-US" sz="4000" baseline="30000" dirty="0"/>
              <a:t>th</a:t>
            </a:r>
            <a:r>
              <a:rPr lang="en-US" sz="4000" dirty="0"/>
              <a:t> Legislature – Second Session</a:t>
            </a:r>
          </a:p>
        </p:txBody>
      </p:sp>
      <p:sp>
        <p:nvSpPr>
          <p:cNvPr id="38" name="Text Placeholder 37" descr="" title="">
            <a:extLst>
              <a:ext uri="{FF2B5EF4-FFF2-40B4-BE49-F238E27FC236}">
                <a16:creationId xmlns:a16="http://schemas.microsoft.com/office/drawing/2014/main" id="{8430D044-E462-42DD-D01C-8FD788D063DD}"/>
              </a:ext>
            </a:extLst>
          </p:cNvPr>
          <p:cNvSpPr>
            <a:spLocks noGrp="1"/>
          </p:cNvSpPr>
          <p:nvPr>
            <p:ph type="body" sz="quarter" idx="25"/>
          </p:nvPr>
        </p:nvSpPr>
        <p:spPr/>
        <p:txBody>
          <a:bodyPr>
            <a:normAutofit fontScale="25000" lnSpcReduction="20000"/>
          </a:bodyPr>
          <a:lstStyle/>
          <a:p>
            <a:endParaRPr lang="en-US"/>
          </a:p>
        </p:txBody>
      </p:sp>
    </p:spTree>
    <p:extLst>
      <p:ext uri="{BB962C8B-B14F-4D97-AF65-F5344CB8AC3E}">
        <p14:creationId xmlns:p14="http://schemas.microsoft.com/office/powerpoint/2010/main" val="226396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0.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a:extLst>
              <a:ext uri="{FF2B5EF4-FFF2-40B4-BE49-F238E27FC236}">
                <a16:creationId xmlns:a16="http://schemas.microsoft.com/office/drawing/2014/main" id="{B019C302-0140-5C7C-29C2-424137990567}"/>
              </a:ext>
            </a:extLst>
          </p:cNvPr>
          <p:cNvSpPr>
            <a:spLocks noGrp="1"/>
          </p:cNvSpPr>
          <p:nvPr>
            <p:ph type="sldNum" sz="quarter" idx="11"/>
          </p:nvPr>
        </p:nvSpPr>
        <p:spPr/>
        <p:txBody>
          <a:bodyPr/>
          <a:lstStyle/>
          <a:p>
            <a:fld id="{B586A999-2646-4CE0-998F-9298E81F8FDE}" type="slidenum">
              <a:rPr lang="en-US" smtClean="0"/>
              <a:pPr/>
              <a:t>10</a:t>
            </a:fld>
            <a:endParaRPr lang="en-US" dirty="0"/>
          </a:p>
        </p:txBody>
      </p:sp>
      <p:sp>
        <p:nvSpPr>
          <p:cNvPr id="7" name="Title 6" descr="" title="">
            <a:extLst>
              <a:ext uri="{FF2B5EF4-FFF2-40B4-BE49-F238E27FC236}">
                <a16:creationId xmlns:a16="http://schemas.microsoft.com/office/drawing/2014/main" id="{96C80991-820D-7D5F-5F78-3EC3C7D26244}"/>
              </a:ext>
            </a:extLst>
          </p:cNvPr>
          <p:cNvSpPr>
            <a:spLocks noGrp="1"/>
          </p:cNvSpPr>
          <p:nvPr>
            <p:ph type="title"/>
          </p:nvPr>
        </p:nvSpPr>
        <p:spPr>
          <a:xfrm>
            <a:off x="487679" y="381197"/>
            <a:ext cx="11223293" cy="633068"/>
          </a:xfrm>
        </p:spPr>
        <p:txBody>
          <a:bodyPr/>
          <a:lstStyle/>
          <a:p>
            <a:r>
              <a:rPr lang="en-US" dirty="0"/>
              <a:t>Significant Water Legislation</a:t>
            </a:r>
          </a:p>
        </p:txBody>
      </p:sp>
      <p:sp>
        <p:nvSpPr>
          <p:cNvPr id="6" name="Content Placeholder 5" descr="" title="">
            <a:extLst>
              <a:ext uri="{FF2B5EF4-FFF2-40B4-BE49-F238E27FC236}">
                <a16:creationId xmlns:a16="http://schemas.microsoft.com/office/drawing/2014/main" id="{0979B33D-E905-79EE-D1C5-BAF23F14A52B}"/>
              </a:ext>
            </a:extLst>
          </p:cNvPr>
          <p:cNvSpPr>
            <a:spLocks noGrp="1"/>
          </p:cNvSpPr>
          <p:nvPr>
            <p:ph idx="1"/>
          </p:nvPr>
        </p:nvSpPr>
        <p:spPr>
          <a:xfrm>
            <a:off x="484671" y="942109"/>
            <a:ext cx="11633438" cy="5394035"/>
          </a:xfrm>
        </p:spPr>
        <p:txBody>
          <a:bodyPr>
            <a:normAutofit fontScale="77500" lnSpcReduction="20000"/>
          </a:bodyPr>
          <a:lstStyle/>
          <a:p>
            <a:pPr>
              <a:lnSpc>
                <a:spcPct val="120000"/>
              </a:lnSpc>
              <a:spcBef>
                <a:spcPts val="0"/>
              </a:spcBef>
              <a:spcAft>
                <a:spcPts val="0"/>
              </a:spcAft>
            </a:pPr>
            <a:r>
              <a:rPr lang="en-US" b="1" u="sng" dirty="0"/>
              <a:t>HB 2016: Grandfathered Right; Subsequent AMA; Extension</a:t>
            </a:r>
            <a:r>
              <a:rPr lang="en-US" b="1" dirty="0"/>
              <a:t> (Rep. Gail Griffin, LD9)</a:t>
            </a:r>
          </a:p>
          <a:p>
            <a:pPr>
              <a:lnSpc>
                <a:spcPct val="120000"/>
              </a:lnSpc>
              <a:spcBef>
                <a:spcPts val="300"/>
              </a:spcBef>
              <a:spcAft>
                <a:spcPts val="0"/>
              </a:spcAft>
            </a:pPr>
            <a:r>
              <a:rPr lang="en-US" dirty="0"/>
              <a:t>Extends the deadline from 15 to 21 months after December 1, 2022, for a claimant to file an application for a certificate of grandfathered right to withdraw or receive and use groundwater in the Douglas AMA. Emergency clause requires measure to become effective upon signing; and a Retroactivity Clause requires effectiveness to begin February 29, 2024.</a:t>
            </a:r>
          </a:p>
          <a:p>
            <a:pPr marL="919163" lvl="3" indent="0">
              <a:lnSpc>
                <a:spcPct val="120000"/>
              </a:lnSpc>
              <a:spcBef>
                <a:spcPts val="0"/>
              </a:spcBef>
              <a:buNone/>
            </a:pPr>
            <a:r>
              <a:rPr lang="en-US" dirty="0"/>
              <a:t>Signed: March 5, 2024		</a:t>
            </a:r>
          </a:p>
          <a:p>
            <a:pPr marL="914400" lvl="3" indent="0">
              <a:lnSpc>
                <a:spcPct val="120000"/>
              </a:lnSpc>
              <a:spcBef>
                <a:spcPts val="0"/>
              </a:spcBef>
              <a:buNone/>
            </a:pPr>
            <a:r>
              <a:rPr lang="en-US" dirty="0"/>
              <a:t>Effective Date: February 29, 2024</a:t>
            </a:r>
          </a:p>
          <a:p>
            <a:pPr>
              <a:lnSpc>
                <a:spcPct val="120000"/>
              </a:lnSpc>
              <a:spcBef>
                <a:spcPts val="0"/>
              </a:spcBef>
              <a:spcAft>
                <a:spcPts val="0"/>
              </a:spcAft>
            </a:pPr>
            <a:endParaRPr lang="en-US" b="1" u="sng" dirty="0"/>
          </a:p>
          <a:p>
            <a:pPr>
              <a:lnSpc>
                <a:spcPct val="120000"/>
              </a:lnSpc>
              <a:spcBef>
                <a:spcPts val="0"/>
              </a:spcBef>
              <a:spcAft>
                <a:spcPts val="0"/>
              </a:spcAft>
            </a:pPr>
            <a:r>
              <a:rPr lang="en-US" b="1" u="sng" dirty="0"/>
              <a:t>HB 2055: Underground Water Storage; Permitting</a:t>
            </a:r>
            <a:r>
              <a:rPr lang="en-US" b="1" dirty="0"/>
              <a:t> (Rep. Tim Dunn, LD25)</a:t>
            </a:r>
          </a:p>
          <a:p>
            <a:pPr>
              <a:lnSpc>
                <a:spcPct val="120000"/>
              </a:lnSpc>
              <a:spcBef>
                <a:spcPts val="300"/>
              </a:spcBef>
              <a:spcAft>
                <a:spcPts val="0"/>
              </a:spcAft>
            </a:pPr>
            <a:r>
              <a:rPr lang="en-US" dirty="0"/>
              <a:t>Modifies permit application review timelines from 100 to 180 days; and decision issuance from six months to 100 days after giving notice of the application being administratively complete. </a:t>
            </a:r>
          </a:p>
          <a:p>
            <a:pPr marL="919163" lvl="3" indent="0">
              <a:lnSpc>
                <a:spcPct val="120000"/>
              </a:lnSpc>
              <a:spcBef>
                <a:spcPts val="0"/>
              </a:spcBef>
              <a:buNone/>
            </a:pPr>
            <a:r>
              <a:rPr lang="en-US" dirty="0"/>
              <a:t>Signed: April 4, 2024		</a:t>
            </a:r>
          </a:p>
          <a:p>
            <a:pPr marL="914400" lvl="3" indent="0">
              <a:lnSpc>
                <a:spcPct val="120000"/>
              </a:lnSpc>
              <a:spcBef>
                <a:spcPts val="0"/>
              </a:spcBef>
              <a:buNone/>
            </a:pPr>
            <a:r>
              <a:rPr lang="en-US" dirty="0"/>
              <a:t>Effective Date: September 14, 2024</a:t>
            </a:r>
          </a:p>
          <a:p>
            <a:pPr marL="914400" lvl="3" indent="0">
              <a:lnSpc>
                <a:spcPct val="120000"/>
              </a:lnSpc>
              <a:spcBef>
                <a:spcPts val="0"/>
              </a:spcBef>
              <a:buNone/>
            </a:pPr>
            <a:r>
              <a:rPr lang="en-US" b="1" i="1" dirty="0">
                <a:solidFill>
                  <a:srgbClr val="FF0000"/>
                </a:solidFill>
              </a:rPr>
              <a:t>(Only ADWR supported bill)</a:t>
            </a:r>
          </a:p>
          <a:p>
            <a:pPr marL="914400" lvl="3" indent="0">
              <a:lnSpc>
                <a:spcPct val="120000"/>
              </a:lnSpc>
              <a:spcBef>
                <a:spcPts val="0"/>
              </a:spcBef>
              <a:buNone/>
            </a:pPr>
            <a:endParaRPr lang="en-US" dirty="0"/>
          </a:p>
          <a:p>
            <a:pPr>
              <a:lnSpc>
                <a:spcPct val="120000"/>
              </a:lnSpc>
              <a:spcBef>
                <a:spcPts val="0"/>
              </a:spcBef>
              <a:spcAft>
                <a:spcPts val="0"/>
              </a:spcAft>
            </a:pPr>
            <a:r>
              <a:rPr lang="en-US" b="1" u="sng" dirty="0"/>
              <a:t>HB 2368: Transportation; Groundwater; Douglas AMA</a:t>
            </a:r>
            <a:r>
              <a:rPr lang="en-US" b="1" dirty="0"/>
              <a:t> (Rep. Gail Griffin, LD9)</a:t>
            </a:r>
          </a:p>
          <a:p>
            <a:pPr>
              <a:lnSpc>
                <a:spcPct val="120000"/>
              </a:lnSpc>
              <a:spcBef>
                <a:spcPts val="300"/>
              </a:spcBef>
              <a:spcAft>
                <a:spcPts val="0"/>
              </a:spcAft>
            </a:pPr>
            <a:r>
              <a:rPr lang="en-US" dirty="0"/>
              <a:t>Authorizes an owner, including an owner that is a private water company, of a well located in the Upper San Pedro Groundwater Basin and meets certain statutory requirements, to annually withdraw groundwater from the Basin for transportation to the Douglas AMA in a specified amount.</a:t>
            </a:r>
          </a:p>
          <a:p>
            <a:pPr marL="919163" lvl="3" indent="0">
              <a:lnSpc>
                <a:spcPct val="120000"/>
              </a:lnSpc>
              <a:spcBef>
                <a:spcPts val="0"/>
              </a:spcBef>
              <a:buNone/>
            </a:pPr>
            <a:r>
              <a:rPr lang="en-US" dirty="0"/>
              <a:t>Signed: June 21, 2024		</a:t>
            </a:r>
          </a:p>
          <a:p>
            <a:pPr marL="914400" lvl="3" indent="0">
              <a:lnSpc>
                <a:spcPct val="120000"/>
              </a:lnSpc>
              <a:spcBef>
                <a:spcPts val="0"/>
              </a:spcBef>
              <a:buNone/>
            </a:pPr>
            <a:r>
              <a:rPr lang="en-US" dirty="0"/>
              <a:t>Effective Date: September 14, 2024</a:t>
            </a:r>
          </a:p>
          <a:p>
            <a:pPr marL="914400" lvl="3" indent="0">
              <a:lnSpc>
                <a:spcPct val="120000"/>
              </a:lnSpc>
              <a:spcBef>
                <a:spcPts val="0"/>
              </a:spcBef>
              <a:buNone/>
            </a:pPr>
            <a:endParaRPr lang="en-US" dirty="0"/>
          </a:p>
        </p:txBody>
      </p:sp>
      <p:sp>
        <p:nvSpPr>
          <p:cNvPr id="2" name="Footer Placeholder 2" descr="" title="">
            <a:extLst>
              <a:ext uri="{FF2B5EF4-FFF2-40B4-BE49-F238E27FC236}">
                <a16:creationId xmlns:a16="http://schemas.microsoft.com/office/drawing/2014/main" id="{1C0C70DD-E87E-5223-5AB6-9AF57BF8DC4E}"/>
              </a:ext>
            </a:extLst>
          </p:cNvPr>
          <p:cNvSpPr txBox="1">
            <a:spLocks/>
          </p:cNvSpPr>
          <p:nvPr/>
        </p:nvSpPr>
        <p:spPr>
          <a:xfrm>
            <a:off x="2861278" y="6411773"/>
            <a:ext cx="8849710" cy="457200"/>
          </a:xfrm>
          <a:prstGeom prst="rect">
            <a:avLst/>
          </a:prstGeom>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700" spc="60" baseline="0" dirty="0">
                <a:solidFill>
                  <a:schemeClr val="accent2"/>
                </a:solidFill>
                <a:latin typeface="Calibri" panose="020F0502020204030204" pitchFamily="34" charset="0"/>
                <a:cs typeface="Calibri" panose="020F0502020204030204" pitchFamily="34" charset="0"/>
              </a:rPr>
              <a:t>Insert Presentation Title Here</a:t>
            </a:r>
          </a:p>
          <a:p>
            <a:pPr algn="r">
              <a:lnSpc>
                <a:spcPct val="150000"/>
              </a:lnSpc>
            </a:pPr>
            <a:endParaRPr lang="en-US" sz="700" spc="60" baseline="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205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a:extLst>
              <a:ext uri="{FF2B5EF4-FFF2-40B4-BE49-F238E27FC236}">
                <a16:creationId xmlns:a16="http://schemas.microsoft.com/office/drawing/2014/main" id="{B019C302-0140-5C7C-29C2-424137990567}"/>
              </a:ext>
            </a:extLst>
          </p:cNvPr>
          <p:cNvSpPr>
            <a:spLocks noGrp="1"/>
          </p:cNvSpPr>
          <p:nvPr>
            <p:ph type="sldNum" sz="quarter" idx="11"/>
          </p:nvPr>
        </p:nvSpPr>
        <p:spPr/>
        <p:txBody>
          <a:bodyPr/>
          <a:lstStyle/>
          <a:p>
            <a:fld id="{B586A999-2646-4CE0-998F-9298E81F8FDE}" type="slidenum">
              <a:rPr lang="en-US" smtClean="0"/>
              <a:pPr/>
              <a:t>11</a:t>
            </a:fld>
            <a:endParaRPr lang="en-US" dirty="0"/>
          </a:p>
        </p:txBody>
      </p:sp>
      <p:sp>
        <p:nvSpPr>
          <p:cNvPr id="7" name="Title 6" descr="" title="">
            <a:extLst>
              <a:ext uri="{FF2B5EF4-FFF2-40B4-BE49-F238E27FC236}">
                <a16:creationId xmlns:a16="http://schemas.microsoft.com/office/drawing/2014/main" id="{96C80991-820D-7D5F-5F78-3EC3C7D26244}"/>
              </a:ext>
            </a:extLst>
          </p:cNvPr>
          <p:cNvSpPr>
            <a:spLocks noGrp="1"/>
          </p:cNvSpPr>
          <p:nvPr>
            <p:ph type="title"/>
          </p:nvPr>
        </p:nvSpPr>
        <p:spPr>
          <a:xfrm>
            <a:off x="487679" y="381197"/>
            <a:ext cx="11223293" cy="633068"/>
          </a:xfrm>
        </p:spPr>
        <p:txBody>
          <a:bodyPr/>
          <a:lstStyle/>
          <a:p>
            <a:r>
              <a:rPr lang="en-US" dirty="0"/>
              <a:t>Significant Water Legislation (Cont.)</a:t>
            </a:r>
          </a:p>
        </p:txBody>
      </p:sp>
      <p:sp>
        <p:nvSpPr>
          <p:cNvPr id="6" name="Content Placeholder 5" descr="" title="">
            <a:extLst>
              <a:ext uri="{FF2B5EF4-FFF2-40B4-BE49-F238E27FC236}">
                <a16:creationId xmlns:a16="http://schemas.microsoft.com/office/drawing/2014/main" id="{0979B33D-E905-79EE-D1C5-BAF23F14A52B}"/>
              </a:ext>
            </a:extLst>
          </p:cNvPr>
          <p:cNvSpPr>
            <a:spLocks noGrp="1"/>
          </p:cNvSpPr>
          <p:nvPr>
            <p:ph idx="1"/>
          </p:nvPr>
        </p:nvSpPr>
        <p:spPr>
          <a:xfrm>
            <a:off x="484671" y="1265382"/>
            <a:ext cx="11541074" cy="5070762"/>
          </a:xfrm>
        </p:spPr>
        <p:txBody>
          <a:bodyPr>
            <a:normAutofit fontScale="70000" lnSpcReduction="20000"/>
          </a:bodyPr>
          <a:lstStyle/>
          <a:p>
            <a:pPr>
              <a:lnSpc>
                <a:spcPct val="120000"/>
              </a:lnSpc>
              <a:spcBef>
                <a:spcPts val="0"/>
              </a:spcBef>
              <a:spcAft>
                <a:spcPts val="0"/>
              </a:spcAft>
            </a:pPr>
            <a:r>
              <a:rPr lang="en-US" b="1" u="sng" dirty="0"/>
              <a:t>SB 1081: Exemption Area; Assured Water Supply</a:t>
            </a:r>
            <a:r>
              <a:rPr lang="en-US" b="1" dirty="0"/>
              <a:t> (Sen. Sine Kerr, LD25)</a:t>
            </a:r>
          </a:p>
          <a:p>
            <a:pPr>
              <a:lnSpc>
                <a:spcPct val="120000"/>
              </a:lnSpc>
              <a:spcBef>
                <a:spcPts val="300"/>
              </a:spcBef>
              <a:spcAft>
                <a:spcPts val="0"/>
              </a:spcAft>
            </a:pPr>
            <a:r>
              <a:rPr lang="en-US" dirty="0"/>
              <a:t>Authorizes ADWR to designate, upon receipt of application by a city or town, a portion of a city or town that is located both in an area delineated for exemption and in the Phoenix AMA as having an assured water supply if certain criteria are met.</a:t>
            </a:r>
          </a:p>
          <a:p>
            <a:pPr marL="914400" lvl="3" indent="0">
              <a:lnSpc>
                <a:spcPct val="120000"/>
              </a:lnSpc>
              <a:spcBef>
                <a:spcPts val="0"/>
              </a:spcBef>
              <a:buNone/>
            </a:pPr>
            <a:r>
              <a:rPr lang="en-US" dirty="0"/>
              <a:t>Signed: April 10, 2024</a:t>
            </a:r>
          </a:p>
          <a:p>
            <a:pPr marL="914400" lvl="3" indent="0">
              <a:lnSpc>
                <a:spcPct val="120000"/>
              </a:lnSpc>
              <a:spcBef>
                <a:spcPts val="0"/>
              </a:spcBef>
              <a:buNone/>
            </a:pPr>
            <a:r>
              <a:rPr lang="en-US" dirty="0"/>
              <a:t>Effective Date: September 14, 2024</a:t>
            </a:r>
          </a:p>
          <a:p>
            <a:pPr marL="914400" lvl="3" indent="0">
              <a:lnSpc>
                <a:spcPct val="120000"/>
              </a:lnSpc>
              <a:spcBef>
                <a:spcPts val="0"/>
              </a:spcBef>
              <a:buNone/>
            </a:pPr>
            <a:endParaRPr lang="en-US" b="1" u="sng" dirty="0"/>
          </a:p>
          <a:p>
            <a:pPr>
              <a:lnSpc>
                <a:spcPct val="120000"/>
              </a:lnSpc>
              <a:spcBef>
                <a:spcPts val="0"/>
              </a:spcBef>
              <a:spcAft>
                <a:spcPts val="0"/>
              </a:spcAft>
            </a:pPr>
            <a:r>
              <a:rPr lang="en-US" b="1" u="sng" dirty="0"/>
              <a:t>SB 1181: Groundwater Replenishment; Member Lands; Areas</a:t>
            </a:r>
            <a:r>
              <a:rPr lang="en-US" b="1" dirty="0"/>
              <a:t> (Sen. Warren Petersen, LD14)</a:t>
            </a:r>
          </a:p>
          <a:p>
            <a:pPr>
              <a:lnSpc>
                <a:spcPct val="120000"/>
              </a:lnSpc>
              <a:spcBef>
                <a:spcPts val="300"/>
              </a:spcBef>
              <a:spcAft>
                <a:spcPts val="0"/>
              </a:spcAft>
            </a:pPr>
            <a:r>
              <a:rPr lang="en-US" dirty="0"/>
              <a:t>Establishes a process for a municipal provider applying for a new designation of assured water supply in the Phoenix AMA that relies on a member service area agreement to elect for all parcels of member land to retain a replenishment obligation. Session law requires that ADWR amend its rule for the incorporation of extinguishment credits and groundwater allowance associated with member lands in a designation of assured water supply consistent with the replenishment obligations by January 1, 2025.</a:t>
            </a:r>
          </a:p>
          <a:p>
            <a:pPr marL="919163" lvl="3" indent="0">
              <a:lnSpc>
                <a:spcPct val="120000"/>
              </a:lnSpc>
              <a:spcBef>
                <a:spcPts val="0"/>
              </a:spcBef>
              <a:buNone/>
            </a:pPr>
            <a:r>
              <a:rPr lang="en-US" dirty="0"/>
              <a:t>Signed: June 19, 2024		</a:t>
            </a:r>
          </a:p>
          <a:p>
            <a:pPr marL="914400" lvl="3" indent="0">
              <a:lnSpc>
                <a:spcPct val="120000"/>
              </a:lnSpc>
              <a:spcBef>
                <a:spcPts val="0"/>
              </a:spcBef>
              <a:buNone/>
            </a:pPr>
            <a:r>
              <a:rPr lang="en-US" dirty="0"/>
              <a:t>Effective Date: September 14, 2024</a:t>
            </a:r>
          </a:p>
          <a:p>
            <a:pPr marL="914400" lvl="3" indent="0">
              <a:lnSpc>
                <a:spcPct val="120000"/>
              </a:lnSpc>
              <a:spcBef>
                <a:spcPts val="0"/>
              </a:spcBef>
              <a:buNone/>
            </a:pPr>
            <a:endParaRPr lang="en-US" dirty="0"/>
          </a:p>
          <a:p>
            <a:pPr>
              <a:lnSpc>
                <a:spcPct val="120000"/>
              </a:lnSpc>
              <a:spcBef>
                <a:spcPts val="0"/>
              </a:spcBef>
              <a:spcAft>
                <a:spcPts val="0"/>
              </a:spcAft>
            </a:pPr>
            <a:r>
              <a:rPr lang="en-US" b="1" u="sng" dirty="0"/>
              <a:t>SB 1242: Water Conservation Grant Fund; Purpose</a:t>
            </a:r>
            <a:r>
              <a:rPr lang="en-US" b="1" dirty="0"/>
              <a:t> (Sen. T.J. </a:t>
            </a:r>
            <a:r>
              <a:rPr lang="en-US" b="1" dirty="0" err="1"/>
              <a:t>Shope</a:t>
            </a:r>
            <a:r>
              <a:rPr lang="en-US" b="1" dirty="0"/>
              <a:t>, LD16)</a:t>
            </a:r>
          </a:p>
          <a:p>
            <a:pPr>
              <a:lnSpc>
                <a:spcPct val="120000"/>
              </a:lnSpc>
              <a:spcBef>
                <a:spcPts val="300"/>
              </a:spcBef>
              <a:spcAft>
                <a:spcPts val="0"/>
              </a:spcAft>
            </a:pPr>
            <a:r>
              <a:rPr lang="en-US" dirty="0"/>
              <a:t>Authorizes, and establishes a process in which, eligible entities (the State, a political subdivision thereof, or a public service corporation regulated by the ACC and has a certificate of convenience and necessity for water service) to transport groundwater away from the </a:t>
            </a:r>
            <a:r>
              <a:rPr lang="en-US" dirty="0" err="1"/>
              <a:t>Harquahala</a:t>
            </a:r>
            <a:r>
              <a:rPr lang="en-US" dirty="0"/>
              <a:t> INA to be received and used in an initial AMA for use by an eligible entity or the Arizona Water Banking Authority, or in La Paz County for use by eligible entity.</a:t>
            </a:r>
          </a:p>
          <a:p>
            <a:pPr marL="914400" lvl="3" indent="0">
              <a:lnSpc>
                <a:spcPct val="120000"/>
              </a:lnSpc>
              <a:spcBef>
                <a:spcPts val="0"/>
              </a:spcBef>
              <a:buNone/>
            </a:pPr>
            <a:r>
              <a:rPr lang="en-US" dirty="0"/>
              <a:t>Signed: June 19, 2024</a:t>
            </a:r>
          </a:p>
          <a:p>
            <a:pPr marL="914400" lvl="3" indent="0">
              <a:lnSpc>
                <a:spcPct val="120000"/>
              </a:lnSpc>
              <a:spcBef>
                <a:spcPts val="0"/>
              </a:spcBef>
              <a:buNone/>
            </a:pPr>
            <a:r>
              <a:rPr lang="en-US" dirty="0"/>
              <a:t>Effective Date: September 14, 2024</a:t>
            </a:r>
          </a:p>
        </p:txBody>
      </p:sp>
      <p:sp>
        <p:nvSpPr>
          <p:cNvPr id="2" name="Footer Placeholder 2" descr="" title="">
            <a:extLst>
              <a:ext uri="{FF2B5EF4-FFF2-40B4-BE49-F238E27FC236}">
                <a16:creationId xmlns:a16="http://schemas.microsoft.com/office/drawing/2014/main" id="{1C0C70DD-E87E-5223-5AB6-9AF57BF8DC4E}"/>
              </a:ext>
            </a:extLst>
          </p:cNvPr>
          <p:cNvSpPr txBox="1">
            <a:spLocks/>
          </p:cNvSpPr>
          <p:nvPr/>
        </p:nvSpPr>
        <p:spPr>
          <a:xfrm>
            <a:off x="2861278" y="6411773"/>
            <a:ext cx="8849710" cy="457200"/>
          </a:xfrm>
          <a:prstGeom prst="rect">
            <a:avLst/>
          </a:prstGeom>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700" spc="60" baseline="0" dirty="0">
                <a:solidFill>
                  <a:schemeClr val="accent2"/>
                </a:solidFill>
                <a:latin typeface="Calibri" panose="020F0502020204030204" pitchFamily="34" charset="0"/>
                <a:cs typeface="Calibri" panose="020F0502020204030204" pitchFamily="34" charset="0"/>
              </a:rPr>
              <a:t>Insert Presentation Title Here</a:t>
            </a:r>
          </a:p>
          <a:p>
            <a:pPr algn="r">
              <a:lnSpc>
                <a:spcPct val="150000"/>
              </a:lnSpc>
            </a:pPr>
            <a:endParaRPr lang="en-US" sz="700" spc="60" baseline="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108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a:extLst>
              <a:ext uri="{FF2B5EF4-FFF2-40B4-BE49-F238E27FC236}">
                <a16:creationId xmlns:a16="http://schemas.microsoft.com/office/drawing/2014/main" id="{B019C302-0140-5C7C-29C2-424137990567}"/>
              </a:ext>
            </a:extLst>
          </p:cNvPr>
          <p:cNvSpPr>
            <a:spLocks noGrp="1"/>
          </p:cNvSpPr>
          <p:nvPr>
            <p:ph type="sldNum" sz="quarter" idx="11"/>
          </p:nvPr>
        </p:nvSpPr>
        <p:spPr/>
        <p:txBody>
          <a:bodyPr/>
          <a:lstStyle/>
          <a:p>
            <a:fld id="{B586A999-2646-4CE0-998F-9298E81F8FDE}" type="slidenum">
              <a:rPr lang="en-US" smtClean="0"/>
              <a:pPr/>
              <a:t>12</a:t>
            </a:fld>
            <a:endParaRPr lang="en-US" dirty="0"/>
          </a:p>
        </p:txBody>
      </p:sp>
      <p:sp>
        <p:nvSpPr>
          <p:cNvPr id="7" name="Title 6" descr="" title="">
            <a:extLst>
              <a:ext uri="{FF2B5EF4-FFF2-40B4-BE49-F238E27FC236}">
                <a16:creationId xmlns:a16="http://schemas.microsoft.com/office/drawing/2014/main" id="{96C80991-820D-7D5F-5F78-3EC3C7D26244}"/>
              </a:ext>
            </a:extLst>
          </p:cNvPr>
          <p:cNvSpPr>
            <a:spLocks noGrp="1"/>
          </p:cNvSpPr>
          <p:nvPr>
            <p:ph type="title"/>
          </p:nvPr>
        </p:nvSpPr>
        <p:spPr>
          <a:xfrm>
            <a:off x="487679" y="381197"/>
            <a:ext cx="11223293" cy="633068"/>
          </a:xfrm>
        </p:spPr>
        <p:txBody>
          <a:bodyPr/>
          <a:lstStyle/>
          <a:p>
            <a:r>
              <a:rPr lang="en-US" dirty="0"/>
              <a:t>Significant Public Lands Legislation</a:t>
            </a:r>
          </a:p>
        </p:txBody>
      </p:sp>
      <p:sp>
        <p:nvSpPr>
          <p:cNvPr id="6" name="Content Placeholder 5" descr="" title="">
            <a:extLst>
              <a:ext uri="{FF2B5EF4-FFF2-40B4-BE49-F238E27FC236}">
                <a16:creationId xmlns:a16="http://schemas.microsoft.com/office/drawing/2014/main" id="{0979B33D-E905-79EE-D1C5-BAF23F14A52B}"/>
              </a:ext>
            </a:extLst>
          </p:cNvPr>
          <p:cNvSpPr>
            <a:spLocks noGrp="1"/>
          </p:cNvSpPr>
          <p:nvPr>
            <p:ph idx="1"/>
          </p:nvPr>
        </p:nvSpPr>
        <p:spPr>
          <a:xfrm>
            <a:off x="484671" y="1265382"/>
            <a:ext cx="11541074" cy="5070762"/>
          </a:xfrm>
        </p:spPr>
        <p:txBody>
          <a:bodyPr>
            <a:normAutofit fontScale="70000" lnSpcReduction="20000"/>
          </a:bodyPr>
          <a:lstStyle/>
          <a:p>
            <a:pPr>
              <a:lnSpc>
                <a:spcPct val="120000"/>
              </a:lnSpc>
              <a:spcBef>
                <a:spcPts val="0"/>
              </a:spcBef>
              <a:spcAft>
                <a:spcPts val="0"/>
              </a:spcAft>
            </a:pPr>
            <a:r>
              <a:rPr lang="en-US" b="1" u="sng" dirty="0"/>
              <a:t>HB 2548: Military Installations; General Plans; Land</a:t>
            </a:r>
            <a:r>
              <a:rPr lang="en-US" b="1" dirty="0"/>
              <a:t> (Rep. Kevin Payne, LD27)</a:t>
            </a:r>
          </a:p>
          <a:p>
            <a:pPr>
              <a:lnSpc>
                <a:spcPct val="120000"/>
              </a:lnSpc>
              <a:spcBef>
                <a:spcPts val="300"/>
              </a:spcBef>
              <a:spcAft>
                <a:spcPts val="0"/>
              </a:spcAft>
            </a:pPr>
            <a:r>
              <a:rPr lang="en-US" dirty="0"/>
              <a:t>Requires that in developing a General Plan, political subdivisions with any portion of an influence area (all property within two miles of the exterior perimeter or fence line) of a military installation/range or Arizona National Guard site to identify the boundaries of the influence area for the purposes of planning land uses in the influence area that are compatible with the operations thereof.</a:t>
            </a:r>
          </a:p>
          <a:p>
            <a:pPr marL="914400" lvl="3" indent="0">
              <a:lnSpc>
                <a:spcPct val="120000"/>
              </a:lnSpc>
              <a:spcBef>
                <a:spcPts val="0"/>
              </a:spcBef>
              <a:buNone/>
            </a:pPr>
            <a:r>
              <a:rPr lang="en-US" dirty="0"/>
              <a:t>Signed: March 29, 2024</a:t>
            </a:r>
          </a:p>
          <a:p>
            <a:pPr marL="914400" lvl="3" indent="0">
              <a:lnSpc>
                <a:spcPct val="120000"/>
              </a:lnSpc>
              <a:spcBef>
                <a:spcPts val="0"/>
              </a:spcBef>
              <a:buNone/>
            </a:pPr>
            <a:r>
              <a:rPr lang="en-US" dirty="0"/>
              <a:t>Effective Date: September 14, 2024</a:t>
            </a:r>
          </a:p>
          <a:p>
            <a:pPr marL="914400" lvl="3" indent="0">
              <a:lnSpc>
                <a:spcPct val="120000"/>
              </a:lnSpc>
              <a:spcBef>
                <a:spcPts val="0"/>
              </a:spcBef>
              <a:buNone/>
            </a:pPr>
            <a:endParaRPr lang="en-US" b="1" u="sng" dirty="0"/>
          </a:p>
          <a:p>
            <a:pPr>
              <a:lnSpc>
                <a:spcPct val="120000"/>
              </a:lnSpc>
              <a:spcBef>
                <a:spcPts val="0"/>
              </a:spcBef>
              <a:spcAft>
                <a:spcPts val="0"/>
              </a:spcAft>
            </a:pPr>
            <a:r>
              <a:rPr lang="en-US" b="1" u="sng" dirty="0"/>
              <a:t>HB 2865: Natural Resource Conservation Districts; Board</a:t>
            </a:r>
            <a:r>
              <a:rPr lang="en-US" b="1" dirty="0"/>
              <a:t> (Rep. Gail Griffin, LD19)</a:t>
            </a:r>
          </a:p>
          <a:p>
            <a:pPr>
              <a:lnSpc>
                <a:spcPct val="120000"/>
              </a:lnSpc>
              <a:spcBef>
                <a:spcPts val="300"/>
              </a:spcBef>
              <a:spcAft>
                <a:spcPts val="0"/>
              </a:spcAft>
            </a:pPr>
            <a:r>
              <a:rPr lang="en-US" dirty="0"/>
              <a:t>Establishes The State Natural Resource Conservation Board of eight Arizona residents: at least six of the members must be elected supervisors for a Natural Resource Conservation District (“NRCD”); no more than two members may be appointed supervisors from a Soil and Water Conservation District; at least one member shall be a member of the Executive Board of a statewide organization that represents all Arizona NRCDs; and three members, appointed by the Governor, from ASLD, ADA, State Forester, or AZGFD. </a:t>
            </a:r>
          </a:p>
          <a:p>
            <a:pPr>
              <a:lnSpc>
                <a:spcPct val="120000"/>
              </a:lnSpc>
              <a:spcBef>
                <a:spcPts val="300"/>
              </a:spcBef>
              <a:spcAft>
                <a:spcPts val="0"/>
              </a:spcAft>
            </a:pPr>
            <a:r>
              <a:rPr lang="en-US" dirty="0"/>
              <a:t>Transfers oversight of the NRCDs from ASLD to the Board, as of December 31, 2024. </a:t>
            </a:r>
          </a:p>
          <a:p>
            <a:pPr marL="919163" lvl="3" indent="0">
              <a:lnSpc>
                <a:spcPct val="120000"/>
              </a:lnSpc>
              <a:spcBef>
                <a:spcPts val="0"/>
              </a:spcBef>
              <a:buNone/>
            </a:pPr>
            <a:r>
              <a:rPr lang="en-US" dirty="0"/>
              <a:t>Signed: June 21, 2024		</a:t>
            </a:r>
          </a:p>
          <a:p>
            <a:pPr marL="914400" lvl="3" indent="0">
              <a:lnSpc>
                <a:spcPct val="120000"/>
              </a:lnSpc>
              <a:spcBef>
                <a:spcPts val="0"/>
              </a:spcBef>
              <a:buNone/>
            </a:pPr>
            <a:r>
              <a:rPr lang="en-US" dirty="0"/>
              <a:t>Effective Date: September 14, 2024</a:t>
            </a:r>
          </a:p>
          <a:p>
            <a:pPr marL="914400" lvl="3" indent="0">
              <a:lnSpc>
                <a:spcPct val="120000"/>
              </a:lnSpc>
              <a:spcBef>
                <a:spcPts val="0"/>
              </a:spcBef>
              <a:buNone/>
            </a:pPr>
            <a:endParaRPr lang="en-US" dirty="0"/>
          </a:p>
          <a:p>
            <a:pPr>
              <a:lnSpc>
                <a:spcPct val="120000"/>
              </a:lnSpc>
              <a:spcBef>
                <a:spcPts val="0"/>
              </a:spcBef>
              <a:spcAft>
                <a:spcPts val="0"/>
              </a:spcAft>
            </a:pPr>
            <a:r>
              <a:rPr lang="en-US" b="1" u="sng" dirty="0"/>
              <a:t>SB 1079: State Land Auctions; Electronic Means</a:t>
            </a:r>
            <a:r>
              <a:rPr lang="en-US" b="1" dirty="0"/>
              <a:t> (Sen. Sine Kerr, LD25)</a:t>
            </a:r>
          </a:p>
          <a:p>
            <a:pPr>
              <a:lnSpc>
                <a:spcPct val="120000"/>
              </a:lnSpc>
              <a:spcBef>
                <a:spcPts val="300"/>
              </a:spcBef>
              <a:spcAft>
                <a:spcPts val="0"/>
              </a:spcAft>
            </a:pPr>
            <a:r>
              <a:rPr lang="en-US" dirty="0"/>
              <a:t>Authorizes ASLD to accept bids offered through electronic means during a public auction. Requires ASLD to adopt rules to prescribe a procedure, method, and means for the sale of state lands </a:t>
            </a:r>
            <a:r>
              <a:rPr lang="en-US"/>
              <a:t>through electronic means.</a:t>
            </a:r>
            <a:endParaRPr lang="en-US" dirty="0"/>
          </a:p>
          <a:p>
            <a:pPr marL="914400" lvl="3" indent="0">
              <a:lnSpc>
                <a:spcPct val="120000"/>
              </a:lnSpc>
              <a:spcBef>
                <a:spcPts val="0"/>
              </a:spcBef>
              <a:buNone/>
            </a:pPr>
            <a:r>
              <a:rPr lang="en-US" dirty="0"/>
              <a:t>Signed: June 21, 2024</a:t>
            </a:r>
          </a:p>
          <a:p>
            <a:pPr marL="914400" lvl="3" indent="0">
              <a:lnSpc>
                <a:spcPct val="120000"/>
              </a:lnSpc>
              <a:spcBef>
                <a:spcPts val="0"/>
              </a:spcBef>
              <a:buNone/>
            </a:pPr>
            <a:r>
              <a:rPr lang="en-US" dirty="0"/>
              <a:t>Effective Date: September 14, 2024</a:t>
            </a:r>
          </a:p>
        </p:txBody>
      </p:sp>
      <p:sp>
        <p:nvSpPr>
          <p:cNvPr id="2" name="Footer Placeholder 2" descr="" title="">
            <a:extLst>
              <a:ext uri="{FF2B5EF4-FFF2-40B4-BE49-F238E27FC236}">
                <a16:creationId xmlns:a16="http://schemas.microsoft.com/office/drawing/2014/main" id="{1C0C70DD-E87E-5223-5AB6-9AF57BF8DC4E}"/>
              </a:ext>
            </a:extLst>
          </p:cNvPr>
          <p:cNvSpPr txBox="1">
            <a:spLocks/>
          </p:cNvSpPr>
          <p:nvPr/>
        </p:nvSpPr>
        <p:spPr>
          <a:xfrm>
            <a:off x="2861278" y="6411773"/>
            <a:ext cx="8849710" cy="457200"/>
          </a:xfrm>
          <a:prstGeom prst="rect">
            <a:avLst/>
          </a:prstGeom>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700" spc="60" baseline="0" dirty="0">
                <a:solidFill>
                  <a:schemeClr val="accent2"/>
                </a:solidFill>
                <a:latin typeface="Calibri" panose="020F0502020204030204" pitchFamily="34" charset="0"/>
                <a:cs typeface="Calibri" panose="020F0502020204030204" pitchFamily="34" charset="0"/>
              </a:rPr>
              <a:t>Insert Presentation Title Here</a:t>
            </a:r>
          </a:p>
          <a:p>
            <a:pPr algn="r">
              <a:lnSpc>
                <a:spcPct val="150000"/>
              </a:lnSpc>
            </a:pPr>
            <a:endParaRPr lang="en-US" sz="700" spc="60" baseline="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724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59D467A5-FF1C-F881-6B9B-6FCC2E415253}"/>
              </a:ext>
            </a:extLst>
          </p:cNvPr>
          <p:cNvSpPr>
            <a:spLocks noGrp="1"/>
          </p:cNvSpPr>
          <p:nvPr>
            <p:ph type="sldNum" sz="quarter" idx="11"/>
          </p:nvPr>
        </p:nvSpPr>
        <p:spPr/>
        <p:txBody>
          <a:bodyPr/>
          <a:lstStyle/>
          <a:p>
            <a:fld id="{B586A999-2646-4CE0-998F-9298E81F8FDE}" type="slidenum">
              <a:rPr lang="en-US" smtClean="0"/>
              <a:pPr/>
              <a:t>13</a:t>
            </a:fld>
            <a:endParaRPr lang="en-US" dirty="0"/>
          </a:p>
        </p:txBody>
      </p:sp>
      <p:sp>
        <p:nvSpPr>
          <p:cNvPr id="3" name="Title 2" descr="" title="">
            <a:extLst>
              <a:ext uri="{FF2B5EF4-FFF2-40B4-BE49-F238E27FC236}">
                <a16:creationId xmlns:a16="http://schemas.microsoft.com/office/drawing/2014/main" id="{C15C7BCC-5BE5-AC6C-0E56-B3687FA1F621}"/>
              </a:ext>
            </a:extLst>
          </p:cNvPr>
          <p:cNvSpPr>
            <a:spLocks noGrp="1"/>
          </p:cNvSpPr>
          <p:nvPr>
            <p:ph type="title"/>
          </p:nvPr>
        </p:nvSpPr>
        <p:spPr>
          <a:xfrm>
            <a:off x="487679" y="381196"/>
            <a:ext cx="11223293" cy="570149"/>
          </a:xfrm>
        </p:spPr>
        <p:txBody>
          <a:bodyPr/>
          <a:lstStyle/>
          <a:p>
            <a:r>
              <a:rPr lang="en-US" dirty="0"/>
              <a:t>2024 General Election Overview</a:t>
            </a:r>
          </a:p>
        </p:txBody>
      </p:sp>
      <p:pic>
        <p:nvPicPr>
          <p:cNvPr id="6" name="Content Placeholder 5" descr="" title="">
            <a:extLst>
              <a:ext uri="{FF2B5EF4-FFF2-40B4-BE49-F238E27FC236}">
                <a16:creationId xmlns:a16="http://schemas.microsoft.com/office/drawing/2014/main" id="{CB864C11-5433-318B-A3D1-850149289275}"/>
              </a:ext>
            </a:extLst>
          </p:cNvPr>
          <p:cNvPicPr>
            <a:picLocks noGrp="1" noChangeAspect="1"/>
          </p:cNvPicPr>
          <p:nvPr>
            <p:ph idx="1"/>
          </p:nvPr>
        </p:nvPicPr>
        <p:blipFill>
          <a:blip r:embed="rId2"/>
          <a:stretch>
            <a:fillRect/>
          </a:stretch>
        </p:blipFill>
        <p:spPr>
          <a:xfrm>
            <a:off x="360218" y="951344"/>
            <a:ext cx="2806853" cy="5351927"/>
          </a:xfrm>
        </p:spPr>
      </p:pic>
      <p:pic>
        <p:nvPicPr>
          <p:cNvPr id="8" name="Picture 7" descr="" title="">
            <a:extLst>
              <a:ext uri="{FF2B5EF4-FFF2-40B4-BE49-F238E27FC236}">
                <a16:creationId xmlns:a16="http://schemas.microsoft.com/office/drawing/2014/main" id="{7EE630F8-EDE3-35B5-D2CA-50657B733612}"/>
              </a:ext>
            </a:extLst>
          </p:cNvPr>
          <p:cNvPicPr>
            <a:picLocks noChangeAspect="1"/>
          </p:cNvPicPr>
          <p:nvPr/>
        </p:nvPicPr>
        <p:blipFill>
          <a:blip r:embed="rId3"/>
          <a:stretch>
            <a:fillRect/>
          </a:stretch>
        </p:blipFill>
        <p:spPr>
          <a:xfrm>
            <a:off x="3214474" y="951345"/>
            <a:ext cx="2726806" cy="5425209"/>
          </a:xfrm>
          <a:prstGeom prst="rect">
            <a:avLst/>
          </a:prstGeom>
        </p:spPr>
      </p:pic>
      <p:pic>
        <p:nvPicPr>
          <p:cNvPr id="10" name="Picture 9" descr="" title="">
            <a:extLst>
              <a:ext uri="{FF2B5EF4-FFF2-40B4-BE49-F238E27FC236}">
                <a16:creationId xmlns:a16="http://schemas.microsoft.com/office/drawing/2014/main" id="{074AAF22-514B-F72E-53F1-DB16383B380D}"/>
              </a:ext>
            </a:extLst>
          </p:cNvPr>
          <p:cNvPicPr>
            <a:picLocks noChangeAspect="1"/>
          </p:cNvPicPr>
          <p:nvPr/>
        </p:nvPicPr>
        <p:blipFill>
          <a:blip r:embed="rId4"/>
          <a:stretch>
            <a:fillRect/>
          </a:stretch>
        </p:blipFill>
        <p:spPr>
          <a:xfrm>
            <a:off x="5845906" y="951345"/>
            <a:ext cx="3275438" cy="5425209"/>
          </a:xfrm>
          <a:prstGeom prst="rect">
            <a:avLst/>
          </a:prstGeom>
        </p:spPr>
      </p:pic>
      <p:pic>
        <p:nvPicPr>
          <p:cNvPr id="12" name="Picture 11" descr="" title="">
            <a:extLst>
              <a:ext uri="{FF2B5EF4-FFF2-40B4-BE49-F238E27FC236}">
                <a16:creationId xmlns:a16="http://schemas.microsoft.com/office/drawing/2014/main" id="{E46979BB-0D06-42BD-F66D-1B6444236934}"/>
              </a:ext>
            </a:extLst>
          </p:cNvPr>
          <p:cNvPicPr>
            <a:picLocks noChangeAspect="1"/>
          </p:cNvPicPr>
          <p:nvPr/>
        </p:nvPicPr>
        <p:blipFill>
          <a:blip r:embed="rId5"/>
          <a:stretch>
            <a:fillRect/>
          </a:stretch>
        </p:blipFill>
        <p:spPr>
          <a:xfrm>
            <a:off x="9168747" y="951345"/>
            <a:ext cx="2879301" cy="5425209"/>
          </a:xfrm>
          <a:prstGeom prst="rect">
            <a:avLst/>
          </a:prstGeom>
        </p:spPr>
      </p:pic>
    </p:spTree>
    <p:extLst>
      <p:ext uri="{BB962C8B-B14F-4D97-AF65-F5344CB8AC3E}">
        <p14:creationId xmlns:p14="http://schemas.microsoft.com/office/powerpoint/2010/main" val="351686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5BC95674-1C16-AC79-ED3A-ED31D8D42D96}"/>
              </a:ext>
            </a:extLst>
          </p:cNvPr>
          <p:cNvSpPr>
            <a:spLocks noGrp="1"/>
          </p:cNvSpPr>
          <p:nvPr>
            <p:ph type="sldNum" sz="quarter" idx="11"/>
          </p:nvPr>
        </p:nvSpPr>
        <p:spPr/>
        <p:txBody>
          <a:bodyPr/>
          <a:lstStyle/>
          <a:p>
            <a:fld id="{B586A999-2646-4CE0-998F-9298E81F8FDE}" type="slidenum">
              <a:rPr lang="en-US" smtClean="0"/>
              <a:pPr/>
              <a:t>14</a:t>
            </a:fld>
            <a:endParaRPr lang="en-US" dirty="0"/>
          </a:p>
        </p:txBody>
      </p:sp>
      <p:sp>
        <p:nvSpPr>
          <p:cNvPr id="3" name="Title 2" descr="" title="">
            <a:extLst>
              <a:ext uri="{FF2B5EF4-FFF2-40B4-BE49-F238E27FC236}">
                <a16:creationId xmlns:a16="http://schemas.microsoft.com/office/drawing/2014/main" id="{AD05C501-BB2A-ABDD-4FA7-EA25893D37D1}"/>
              </a:ext>
            </a:extLst>
          </p:cNvPr>
          <p:cNvSpPr>
            <a:spLocks noGrp="1"/>
          </p:cNvSpPr>
          <p:nvPr>
            <p:ph type="title"/>
          </p:nvPr>
        </p:nvSpPr>
        <p:spPr>
          <a:xfrm>
            <a:off x="487679" y="381196"/>
            <a:ext cx="11223293" cy="754877"/>
          </a:xfrm>
        </p:spPr>
        <p:txBody>
          <a:bodyPr/>
          <a:lstStyle/>
          <a:p>
            <a:r>
              <a:rPr lang="en-US" sz="3400" dirty="0"/>
              <a:t>November 2024 Ballot Measures: Constitutional Referrals</a:t>
            </a:r>
          </a:p>
        </p:txBody>
      </p:sp>
      <p:sp>
        <p:nvSpPr>
          <p:cNvPr id="4" name="Content Placeholder 3" descr="" title="">
            <a:extLst>
              <a:ext uri="{FF2B5EF4-FFF2-40B4-BE49-F238E27FC236}">
                <a16:creationId xmlns:a16="http://schemas.microsoft.com/office/drawing/2014/main" id="{4705158E-F635-CF7B-F9CA-BA6FF822046B}"/>
              </a:ext>
            </a:extLst>
          </p:cNvPr>
          <p:cNvSpPr>
            <a:spLocks noGrp="1"/>
          </p:cNvSpPr>
          <p:nvPr>
            <p:ph idx="1"/>
          </p:nvPr>
        </p:nvSpPr>
        <p:spPr>
          <a:xfrm>
            <a:off x="375338" y="988291"/>
            <a:ext cx="11441323" cy="5423482"/>
          </a:xfrm>
        </p:spPr>
        <p:txBody>
          <a:bodyPr>
            <a:normAutofit fontScale="85000" lnSpcReduction="20000"/>
          </a:bodyPr>
          <a:lstStyle/>
          <a:p>
            <a:pPr>
              <a:lnSpc>
                <a:spcPct val="120000"/>
              </a:lnSpc>
              <a:spcBef>
                <a:spcPts val="0"/>
              </a:spcBef>
              <a:spcAft>
                <a:spcPts val="0"/>
              </a:spcAft>
            </a:pPr>
            <a:r>
              <a:rPr lang="en-US" sz="1400" b="1" dirty="0"/>
              <a:t>PROPOSTION 133 - Primary Elections; Eligible Candidates 									</a:t>
            </a:r>
            <a:r>
              <a:rPr lang="en-US" sz="1400" dirty="0"/>
              <a:t>[HCR2033 (2023) Rep. Austin Smith, LD29]</a:t>
            </a:r>
            <a:br>
              <a:rPr lang="en-US" sz="1400" dirty="0"/>
            </a:br>
            <a:r>
              <a:rPr lang="en-US" sz="1400" dirty="0"/>
              <a:t>Amends the Constitution to require that the state direct primary election law supersedes any inconsistent or contrary local election law. Permits each qualified political party to have for representation on the ballot, the ability to nominate the same number of candidates for the office as the number of positions to be filled for that office in the next general election; and that the nominated candidates be placed on the official ballot in the next general election.</a:t>
            </a:r>
          </a:p>
          <a:p>
            <a:pPr>
              <a:lnSpc>
                <a:spcPct val="120000"/>
              </a:lnSpc>
              <a:spcBef>
                <a:spcPts val="0"/>
              </a:spcBef>
              <a:spcAft>
                <a:spcPts val="0"/>
              </a:spcAft>
            </a:pPr>
            <a:endParaRPr lang="en-US" sz="1400" dirty="0"/>
          </a:p>
          <a:p>
            <a:pPr>
              <a:lnSpc>
                <a:spcPct val="120000"/>
              </a:lnSpc>
              <a:spcBef>
                <a:spcPts val="0"/>
              </a:spcBef>
              <a:spcAft>
                <a:spcPts val="0"/>
              </a:spcAft>
            </a:pPr>
            <a:r>
              <a:rPr lang="en-US" sz="1400" b="1" dirty="0"/>
              <a:t>PROPOSITION 134 – Initiative; Referendum; Signatures; Legislative Districts						</a:t>
            </a:r>
            <a:r>
              <a:rPr lang="en-US" sz="1400" dirty="0"/>
              <a:t>[SCR1015 (2023) Sen. J.D. </a:t>
            </a:r>
            <a:r>
              <a:rPr lang="en-US" sz="1400" dirty="0" err="1"/>
              <a:t>Mesnard</a:t>
            </a:r>
            <a:r>
              <a:rPr lang="en-US" sz="1400" dirty="0"/>
              <a:t>, LD13]</a:t>
            </a:r>
            <a:br>
              <a:rPr lang="en-US" sz="1400" dirty="0"/>
            </a:br>
            <a:r>
              <a:rPr lang="en-US" sz="1400" dirty="0"/>
              <a:t>Amends the Constitution to require that the signature requirements for statewide measures contain a minimum percentage of the qualified electors in each of the 30 legislative districts.</a:t>
            </a:r>
          </a:p>
          <a:p>
            <a:pPr>
              <a:lnSpc>
                <a:spcPct val="120000"/>
              </a:lnSpc>
              <a:spcBef>
                <a:spcPts val="0"/>
              </a:spcBef>
              <a:spcAft>
                <a:spcPts val="0"/>
              </a:spcAft>
            </a:pPr>
            <a:r>
              <a:rPr lang="en-US" sz="1400" dirty="0"/>
              <a:t> - constitutional amendment initiatives: at least 15 percent </a:t>
            </a:r>
          </a:p>
          <a:p>
            <a:pPr>
              <a:lnSpc>
                <a:spcPct val="120000"/>
              </a:lnSpc>
              <a:spcBef>
                <a:spcPts val="0"/>
              </a:spcBef>
              <a:spcAft>
                <a:spcPts val="0"/>
              </a:spcAft>
            </a:pPr>
            <a:r>
              <a:rPr lang="en-US" sz="1400" dirty="0"/>
              <a:t> - statutory amendment initiatives: at least 10 percent</a:t>
            </a:r>
          </a:p>
          <a:p>
            <a:pPr>
              <a:lnSpc>
                <a:spcPct val="120000"/>
              </a:lnSpc>
              <a:spcBef>
                <a:spcPts val="0"/>
              </a:spcBef>
              <a:spcAft>
                <a:spcPts val="0"/>
              </a:spcAft>
            </a:pPr>
            <a:r>
              <a:rPr lang="en-US" sz="1400" dirty="0"/>
              <a:t> - referendums: at least five percent </a:t>
            </a:r>
          </a:p>
          <a:p>
            <a:pPr>
              <a:lnSpc>
                <a:spcPct val="120000"/>
              </a:lnSpc>
              <a:spcBef>
                <a:spcPts val="0"/>
              </a:spcBef>
              <a:spcAft>
                <a:spcPts val="0"/>
              </a:spcAft>
            </a:pPr>
            <a:endParaRPr lang="en-US" sz="1400" dirty="0"/>
          </a:p>
          <a:p>
            <a:pPr>
              <a:lnSpc>
                <a:spcPct val="120000"/>
              </a:lnSpc>
              <a:spcBef>
                <a:spcPts val="0"/>
              </a:spcBef>
              <a:spcAft>
                <a:spcPts val="0"/>
              </a:spcAft>
            </a:pPr>
            <a:r>
              <a:rPr lang="en-US" sz="1400" b="1" dirty="0"/>
              <a:t>PROPOSITION 135 – Governor; Emergency; Powers</a:t>
            </a:r>
            <a:r>
              <a:rPr lang="en-US" sz="1400" dirty="0"/>
              <a:t>										[HCR2039 (2023) Rep. Joseph </a:t>
            </a:r>
            <a:r>
              <a:rPr lang="en-US" sz="1400" dirty="0" err="1"/>
              <a:t>Chaplik</a:t>
            </a:r>
            <a:r>
              <a:rPr lang="en-US" sz="1400" dirty="0"/>
              <a:t>, LD3]</a:t>
            </a:r>
            <a:br>
              <a:rPr lang="en-US" sz="1400" dirty="0"/>
            </a:br>
            <a:r>
              <a:rPr lang="en-US" sz="1400" dirty="0"/>
              <a:t>Amends the Constitution to require that the emergency powers granted to the Governor during the state of emergency (except for powers related to a state of war emergency or an emergency arising from a flood or fire) terminates after 30 days, or earlier by proclamation of the Governor or by concurrent resolution of the legislature.  Permits the extension of the emergency powers upon the passage of a concurrent resolution by the Legislature.</a:t>
            </a:r>
          </a:p>
          <a:p>
            <a:pPr>
              <a:lnSpc>
                <a:spcPct val="120000"/>
              </a:lnSpc>
              <a:spcBef>
                <a:spcPts val="0"/>
              </a:spcBef>
              <a:spcAft>
                <a:spcPts val="0"/>
              </a:spcAft>
            </a:pPr>
            <a:endParaRPr lang="en-US" sz="1400" b="1" u="sng" dirty="0"/>
          </a:p>
          <a:p>
            <a:pPr>
              <a:lnSpc>
                <a:spcPct val="120000"/>
              </a:lnSpc>
              <a:spcBef>
                <a:spcPts val="0"/>
              </a:spcBef>
              <a:spcAft>
                <a:spcPts val="0"/>
              </a:spcAft>
            </a:pPr>
            <a:r>
              <a:rPr lang="en-US" sz="1400" b="1" dirty="0"/>
              <a:t>PROPOSITION 136 – Ballot Measures; Challenges 										</a:t>
            </a:r>
            <a:r>
              <a:rPr lang="en-US" sz="1400" dirty="0"/>
              <a:t>[SCR1041 (2024) Sen. J.D. </a:t>
            </a:r>
            <a:r>
              <a:rPr lang="en-US" sz="1400" dirty="0" err="1"/>
              <a:t>Mesnard</a:t>
            </a:r>
            <a:r>
              <a:rPr lang="en-US" sz="1400" dirty="0"/>
              <a:t>, LD13]</a:t>
            </a:r>
          </a:p>
          <a:p>
            <a:pPr>
              <a:lnSpc>
                <a:spcPct val="120000"/>
              </a:lnSpc>
              <a:spcBef>
                <a:spcPts val="0"/>
              </a:spcBef>
              <a:spcAft>
                <a:spcPts val="0"/>
              </a:spcAft>
            </a:pPr>
            <a:r>
              <a:rPr lang="en-US" sz="1400" dirty="0"/>
              <a:t>Authorizes, and establishes a process, for any person to challenge in Superior Court and no later than 100 days before the Election, the constitutionality of proposed initiative measures or amendments filed with the Secretary of State.</a:t>
            </a:r>
          </a:p>
          <a:p>
            <a:pPr>
              <a:lnSpc>
                <a:spcPct val="120000"/>
              </a:lnSpc>
              <a:spcBef>
                <a:spcPts val="0"/>
              </a:spcBef>
              <a:spcAft>
                <a:spcPts val="0"/>
              </a:spcAft>
            </a:pPr>
            <a:endParaRPr lang="en-US" sz="1400" dirty="0"/>
          </a:p>
          <a:p>
            <a:pPr>
              <a:lnSpc>
                <a:spcPct val="120000"/>
              </a:lnSpc>
              <a:spcBef>
                <a:spcPts val="0"/>
              </a:spcBef>
              <a:spcAft>
                <a:spcPts val="0"/>
              </a:spcAft>
            </a:pPr>
            <a:r>
              <a:rPr lang="en-US" sz="1400" b="1" dirty="0"/>
              <a:t>PROPOSITION 137 – Judicial Accountability Act of 2024 									</a:t>
            </a:r>
            <a:r>
              <a:rPr lang="en-US" sz="1400" dirty="0"/>
              <a:t>[SCR1044 (2024) Sen. David Gowan, LD19]</a:t>
            </a:r>
          </a:p>
          <a:p>
            <a:pPr>
              <a:lnSpc>
                <a:spcPct val="120000"/>
              </a:lnSpc>
              <a:spcBef>
                <a:spcPts val="0"/>
              </a:spcBef>
              <a:spcAft>
                <a:spcPts val="0"/>
              </a:spcAft>
            </a:pPr>
            <a:r>
              <a:rPr lang="en-US" sz="1400" dirty="0"/>
              <a:t>Amends the judicial retention provision of the Arizona Constitution by permitting State Supreme Court Justices, Intermediate Appellate Courts Judges, and Superior Court judges (in counties with a population greater than 250,000) to hold office indefinitely during good behavior; and requiring a vote of retention only in specified circumstances.</a:t>
            </a:r>
          </a:p>
          <a:p>
            <a:pPr>
              <a:lnSpc>
                <a:spcPct val="120000"/>
              </a:lnSpc>
              <a:spcBef>
                <a:spcPts val="0"/>
              </a:spcBef>
              <a:spcAft>
                <a:spcPts val="0"/>
              </a:spcAft>
            </a:pPr>
            <a:endParaRPr lang="en-US" sz="1400" dirty="0"/>
          </a:p>
          <a:p>
            <a:pPr>
              <a:lnSpc>
                <a:spcPct val="120000"/>
              </a:lnSpc>
              <a:spcBef>
                <a:spcPts val="0"/>
              </a:spcBef>
              <a:spcAft>
                <a:spcPts val="0"/>
              </a:spcAft>
            </a:pPr>
            <a:r>
              <a:rPr lang="en-US" sz="1400" b="1" dirty="0"/>
              <a:t>PROPOSITION 138 – Tipped Workers Protection Act										</a:t>
            </a:r>
            <a:r>
              <a:rPr lang="en-US" sz="1400" dirty="0"/>
              <a:t>[SCR1040 (2024)</a:t>
            </a:r>
            <a:r>
              <a:rPr lang="en-US" sz="1400" i="1" dirty="0"/>
              <a:t> </a:t>
            </a:r>
            <a:r>
              <a:rPr lang="en-US" sz="1400" dirty="0"/>
              <a:t>Sen. J.D. </a:t>
            </a:r>
            <a:r>
              <a:rPr lang="en-US" sz="1400" dirty="0" err="1"/>
              <a:t>Mesnard</a:t>
            </a:r>
            <a:r>
              <a:rPr lang="en-US" sz="1400" dirty="0"/>
              <a:t>, LD13]</a:t>
            </a:r>
          </a:p>
          <a:p>
            <a:pPr>
              <a:lnSpc>
                <a:spcPct val="120000"/>
              </a:lnSpc>
              <a:spcBef>
                <a:spcPts val="0"/>
              </a:spcBef>
              <a:spcAft>
                <a:spcPts val="0"/>
              </a:spcAft>
            </a:pPr>
            <a:r>
              <a:rPr lang="en-US" sz="1400" dirty="0"/>
              <a:t>Permits employers, for employees who customarily and regularly receive tips/gratuities from patrons/other that equate to minimum wage plus $2 for all hours worked for each week, the ability to reduce wages by up to 25% of the statutorily established minimum wage.</a:t>
            </a:r>
          </a:p>
          <a:p>
            <a:pPr>
              <a:lnSpc>
                <a:spcPct val="120000"/>
              </a:lnSpc>
              <a:spcBef>
                <a:spcPts val="0"/>
              </a:spcBef>
              <a:spcAft>
                <a:spcPts val="0"/>
              </a:spcAft>
            </a:pPr>
            <a:endParaRPr lang="en-US" sz="1400" dirty="0"/>
          </a:p>
        </p:txBody>
      </p:sp>
    </p:spTree>
    <p:extLst>
      <p:ext uri="{BB962C8B-B14F-4D97-AF65-F5344CB8AC3E}">
        <p14:creationId xmlns:p14="http://schemas.microsoft.com/office/powerpoint/2010/main" val="33641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EA991C2E-8EF2-7CFE-6C10-0D05D82F1464}"/>
              </a:ext>
            </a:extLst>
          </p:cNvPr>
          <p:cNvSpPr>
            <a:spLocks noGrp="1"/>
          </p:cNvSpPr>
          <p:nvPr>
            <p:ph type="sldNum" sz="quarter" idx="11"/>
          </p:nvPr>
        </p:nvSpPr>
        <p:spPr/>
        <p:txBody>
          <a:bodyPr/>
          <a:lstStyle/>
          <a:p>
            <a:fld id="{B586A999-2646-4CE0-998F-9298E81F8FDE}" type="slidenum">
              <a:rPr lang="en-US" smtClean="0"/>
              <a:pPr/>
              <a:t>15</a:t>
            </a:fld>
            <a:endParaRPr lang="en-US" dirty="0"/>
          </a:p>
        </p:txBody>
      </p:sp>
      <p:sp>
        <p:nvSpPr>
          <p:cNvPr id="3" name="Title 2" descr="" title="">
            <a:extLst>
              <a:ext uri="{FF2B5EF4-FFF2-40B4-BE49-F238E27FC236}">
                <a16:creationId xmlns:a16="http://schemas.microsoft.com/office/drawing/2014/main" id="{195A46E6-61C3-9355-3810-0AA9B71589DA}"/>
              </a:ext>
            </a:extLst>
          </p:cNvPr>
          <p:cNvSpPr>
            <a:spLocks noGrp="1"/>
          </p:cNvSpPr>
          <p:nvPr>
            <p:ph type="title"/>
          </p:nvPr>
        </p:nvSpPr>
        <p:spPr/>
        <p:txBody>
          <a:bodyPr/>
          <a:lstStyle/>
          <a:p>
            <a:r>
              <a:rPr lang="en-US" dirty="0"/>
              <a:t>November 2024 Ballot Propositions: Initiatives </a:t>
            </a:r>
          </a:p>
        </p:txBody>
      </p:sp>
      <p:sp>
        <p:nvSpPr>
          <p:cNvPr id="4" name="Content Placeholder 3" descr="" title="">
            <a:extLst>
              <a:ext uri="{FF2B5EF4-FFF2-40B4-BE49-F238E27FC236}">
                <a16:creationId xmlns:a16="http://schemas.microsoft.com/office/drawing/2014/main" id="{332BD4F5-F8AD-7A2A-9512-5393E5A975DC}"/>
              </a:ext>
            </a:extLst>
          </p:cNvPr>
          <p:cNvSpPr>
            <a:spLocks noGrp="1"/>
          </p:cNvSpPr>
          <p:nvPr>
            <p:ph idx="1"/>
          </p:nvPr>
        </p:nvSpPr>
        <p:spPr>
          <a:xfrm>
            <a:off x="484671" y="1283856"/>
            <a:ext cx="11587256" cy="5024580"/>
          </a:xfrm>
        </p:spPr>
        <p:txBody>
          <a:bodyPr>
            <a:normAutofit/>
          </a:bodyPr>
          <a:lstStyle/>
          <a:p>
            <a:pPr>
              <a:lnSpc>
                <a:spcPct val="110000"/>
              </a:lnSpc>
              <a:spcBef>
                <a:spcPts val="0"/>
              </a:spcBef>
            </a:pPr>
            <a:r>
              <a:rPr lang="en-US" b="1" dirty="0"/>
              <a:t>PROPOSITION 139 - Arizona Abortion Access Act</a:t>
            </a:r>
            <a:r>
              <a:rPr lang="en-US" dirty="0"/>
              <a:t>	</a:t>
            </a:r>
            <a:br>
              <a:rPr lang="en-US" dirty="0"/>
            </a:br>
            <a:r>
              <a:rPr lang="en-US" dirty="0"/>
              <a:t>[I-05-2024 (Constitutional Amendment Measure) Arizona for Abortion Access]</a:t>
            </a:r>
          </a:p>
          <a:p>
            <a:pPr>
              <a:lnSpc>
                <a:spcPct val="110000"/>
              </a:lnSpc>
              <a:spcBef>
                <a:spcPts val="0"/>
              </a:spcBef>
              <a:spcAft>
                <a:spcPts val="0"/>
              </a:spcAft>
            </a:pPr>
            <a:r>
              <a:rPr lang="en-US" dirty="0"/>
              <a:t>Amends the Constitution to expressly state that every individual has a fundamental right to abortion; and prohibits the ability to limit or restrict this right in any manner.</a:t>
            </a:r>
          </a:p>
          <a:p>
            <a:pPr>
              <a:lnSpc>
                <a:spcPct val="110000"/>
              </a:lnSpc>
              <a:spcBef>
                <a:spcPts val="0"/>
              </a:spcBef>
              <a:spcAft>
                <a:spcPts val="0"/>
              </a:spcAft>
            </a:pPr>
            <a:endParaRPr lang="en-US" dirty="0"/>
          </a:p>
          <a:p>
            <a:pPr>
              <a:lnSpc>
                <a:spcPct val="110000"/>
              </a:lnSpc>
              <a:spcBef>
                <a:spcPts val="0"/>
              </a:spcBef>
            </a:pPr>
            <a:r>
              <a:rPr lang="en-US" b="1" dirty="0"/>
              <a:t>PROPOSITION 140 - Make Elections Fair Arizona Act  </a:t>
            </a:r>
            <a:br>
              <a:rPr lang="en-US" dirty="0"/>
            </a:br>
            <a:r>
              <a:rPr lang="en-US" dirty="0"/>
              <a:t>[I-14-2024 (Constitutional Amendment Measure) Make Elections Fair PAC]</a:t>
            </a:r>
          </a:p>
          <a:p>
            <a:pPr>
              <a:lnSpc>
                <a:spcPct val="110000"/>
              </a:lnSpc>
              <a:spcBef>
                <a:spcPts val="0"/>
              </a:spcBef>
              <a:spcAft>
                <a:spcPts val="0"/>
              </a:spcAft>
            </a:pPr>
            <a:r>
              <a:rPr lang="en-US" dirty="0"/>
              <a:t>Amends the Constitution to allow for voter rankings in elections to determine which candidates receive the highest number of legal votes.  Eliminates partisan primary ballots and establishes a process in which all candidates are on one ballot.</a:t>
            </a:r>
          </a:p>
          <a:p>
            <a:pPr>
              <a:lnSpc>
                <a:spcPct val="110000"/>
              </a:lnSpc>
              <a:spcBef>
                <a:spcPts val="0"/>
              </a:spcBef>
              <a:spcAft>
                <a:spcPts val="0"/>
              </a:spcAft>
            </a:pPr>
            <a:endParaRPr lang="en-US" dirty="0"/>
          </a:p>
        </p:txBody>
      </p:sp>
    </p:spTree>
    <p:extLst>
      <p:ext uri="{BB962C8B-B14F-4D97-AF65-F5344CB8AC3E}">
        <p14:creationId xmlns:p14="http://schemas.microsoft.com/office/powerpoint/2010/main" val="133508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5BC95674-1C16-AC79-ED3A-ED31D8D42D96}"/>
              </a:ext>
            </a:extLst>
          </p:cNvPr>
          <p:cNvSpPr>
            <a:spLocks noGrp="1"/>
          </p:cNvSpPr>
          <p:nvPr>
            <p:ph type="sldNum" sz="quarter" idx="11"/>
          </p:nvPr>
        </p:nvSpPr>
        <p:spPr/>
        <p:txBody>
          <a:bodyPr/>
          <a:lstStyle/>
          <a:p>
            <a:fld id="{B586A999-2646-4CE0-998F-9298E81F8FDE}" type="slidenum">
              <a:rPr lang="en-US" smtClean="0"/>
              <a:pPr/>
              <a:t>16</a:t>
            </a:fld>
            <a:endParaRPr lang="en-US" dirty="0"/>
          </a:p>
        </p:txBody>
      </p:sp>
      <p:sp>
        <p:nvSpPr>
          <p:cNvPr id="3" name="Title 2" descr="" title="">
            <a:extLst>
              <a:ext uri="{FF2B5EF4-FFF2-40B4-BE49-F238E27FC236}">
                <a16:creationId xmlns:a16="http://schemas.microsoft.com/office/drawing/2014/main" id="{AD05C501-BB2A-ABDD-4FA7-EA25893D37D1}"/>
              </a:ext>
            </a:extLst>
          </p:cNvPr>
          <p:cNvSpPr>
            <a:spLocks noGrp="1"/>
          </p:cNvSpPr>
          <p:nvPr>
            <p:ph type="title"/>
          </p:nvPr>
        </p:nvSpPr>
        <p:spPr>
          <a:xfrm>
            <a:off x="487679" y="381196"/>
            <a:ext cx="11223293" cy="754877"/>
          </a:xfrm>
        </p:spPr>
        <p:txBody>
          <a:bodyPr/>
          <a:lstStyle/>
          <a:p>
            <a:r>
              <a:rPr lang="en-US" sz="3400" dirty="0"/>
              <a:t>November 2024 Ballot Measures: Statutory Referrals</a:t>
            </a:r>
          </a:p>
        </p:txBody>
      </p:sp>
      <p:sp>
        <p:nvSpPr>
          <p:cNvPr id="4" name="Content Placeholder 3" descr="" title="">
            <a:extLst>
              <a:ext uri="{FF2B5EF4-FFF2-40B4-BE49-F238E27FC236}">
                <a16:creationId xmlns:a16="http://schemas.microsoft.com/office/drawing/2014/main" id="{4705158E-F635-CF7B-F9CA-BA6FF822046B}"/>
              </a:ext>
            </a:extLst>
          </p:cNvPr>
          <p:cNvSpPr>
            <a:spLocks noGrp="1"/>
          </p:cNvSpPr>
          <p:nvPr>
            <p:ph idx="1"/>
          </p:nvPr>
        </p:nvSpPr>
        <p:spPr>
          <a:xfrm>
            <a:off x="484671" y="1136073"/>
            <a:ext cx="11633438" cy="5275700"/>
          </a:xfrm>
        </p:spPr>
        <p:txBody>
          <a:bodyPr>
            <a:normAutofit fontScale="92500" lnSpcReduction="20000"/>
          </a:bodyPr>
          <a:lstStyle/>
          <a:p>
            <a:pPr>
              <a:lnSpc>
                <a:spcPct val="120000"/>
              </a:lnSpc>
              <a:spcBef>
                <a:spcPts val="0"/>
              </a:spcBef>
              <a:spcAft>
                <a:spcPts val="0"/>
              </a:spcAft>
            </a:pPr>
            <a:r>
              <a:rPr lang="en-US" sz="1400" b="1" dirty="0"/>
              <a:t>PROPOSITION 311 – Back the Blue Act												</a:t>
            </a:r>
            <a:r>
              <a:rPr lang="en-US" sz="1400" dirty="0"/>
              <a:t>[SCR1006 (2023), Sen. David Gowan, LD19]</a:t>
            </a:r>
            <a:br>
              <a:rPr lang="en-US" sz="1400" dirty="0"/>
            </a:br>
            <a:r>
              <a:rPr lang="en-US" sz="1400" dirty="0"/>
              <a:t>Establishes a means and process by which the state will pay a State Death Benefit of $250,000 to the family of a first responder who was killed in the line of duty. Establishes a State Supplemental Benefit Fund, managed by the State Treasure, to collect a $20 penalty fee accessed on every conviction for a criminal offense. </a:t>
            </a:r>
          </a:p>
          <a:p>
            <a:pPr>
              <a:lnSpc>
                <a:spcPct val="120000"/>
              </a:lnSpc>
              <a:spcBef>
                <a:spcPts val="0"/>
              </a:spcBef>
              <a:spcAft>
                <a:spcPts val="0"/>
              </a:spcAft>
            </a:pPr>
            <a:endParaRPr lang="en-US" sz="1400" b="1" dirty="0"/>
          </a:p>
          <a:p>
            <a:pPr>
              <a:lnSpc>
                <a:spcPct val="120000"/>
              </a:lnSpc>
              <a:spcBef>
                <a:spcPts val="0"/>
              </a:spcBef>
              <a:spcAft>
                <a:spcPts val="0"/>
              </a:spcAft>
            </a:pPr>
            <a:r>
              <a:rPr lang="en-US" sz="1400" b="1" dirty="0"/>
              <a:t>PROPOSITION 312 - Property Tax; Refund; Nuisance Enforcement  							</a:t>
            </a:r>
            <a:r>
              <a:rPr lang="en-US" sz="1400" dirty="0"/>
              <a:t>[HCR2023 (2024) Rep. Ben Toma, LD27]</a:t>
            </a:r>
          </a:p>
          <a:p>
            <a:pPr>
              <a:lnSpc>
                <a:spcPct val="120000"/>
              </a:lnSpc>
              <a:spcBef>
                <a:spcPts val="0"/>
              </a:spcBef>
              <a:spcAft>
                <a:spcPts val="0"/>
              </a:spcAft>
            </a:pPr>
            <a:r>
              <a:rPr lang="en-US" sz="1400" dirty="0"/>
              <a:t>Establishes the option and process for a property owner to apply for a primary property tax refund for documented expenses incurred by property owner to mitigate effects resulting from the local government’s certain policies or pattern of practices declining to enforce existing laws or maintains a public nuisance. </a:t>
            </a:r>
          </a:p>
          <a:p>
            <a:pPr>
              <a:lnSpc>
                <a:spcPct val="120000"/>
              </a:lnSpc>
              <a:spcBef>
                <a:spcPts val="0"/>
              </a:spcBef>
              <a:spcAft>
                <a:spcPts val="0"/>
              </a:spcAft>
            </a:pPr>
            <a:endParaRPr lang="en-US" sz="1400" b="1" u="sng" dirty="0"/>
          </a:p>
          <a:p>
            <a:pPr>
              <a:lnSpc>
                <a:spcPct val="120000"/>
              </a:lnSpc>
              <a:spcBef>
                <a:spcPts val="0"/>
              </a:spcBef>
              <a:spcAft>
                <a:spcPts val="0"/>
              </a:spcAft>
            </a:pPr>
            <a:r>
              <a:rPr lang="en-US" sz="1400" b="1" dirty="0"/>
              <a:t>PROPOSITION 313 - Sex Trafficking; Child; Natural Life</a:t>
            </a:r>
            <a:r>
              <a:rPr lang="en-US" sz="1400" dirty="0"/>
              <a:t> 									[SCR1021 (2024) Sen. Shawnna Bolick, LD2]</a:t>
            </a:r>
          </a:p>
          <a:p>
            <a:pPr>
              <a:lnSpc>
                <a:spcPct val="120000"/>
              </a:lnSpc>
              <a:spcBef>
                <a:spcPts val="0"/>
              </a:spcBef>
              <a:spcAft>
                <a:spcPts val="0"/>
              </a:spcAft>
            </a:pPr>
            <a:r>
              <a:rPr lang="en-US" sz="1400" dirty="0"/>
              <a:t>Requires that a person convicted of a Class 2 felony for child sex trafficking to be sentenced for natural life without eligibility for any form of release.</a:t>
            </a:r>
          </a:p>
          <a:p>
            <a:pPr>
              <a:lnSpc>
                <a:spcPct val="120000"/>
              </a:lnSpc>
              <a:spcBef>
                <a:spcPts val="0"/>
              </a:spcBef>
              <a:spcAft>
                <a:spcPts val="0"/>
              </a:spcAft>
            </a:pPr>
            <a:endParaRPr lang="en-US" sz="1400" b="1" u="sng" dirty="0"/>
          </a:p>
          <a:p>
            <a:pPr>
              <a:lnSpc>
                <a:spcPct val="120000"/>
              </a:lnSpc>
              <a:spcBef>
                <a:spcPts val="0"/>
              </a:spcBef>
              <a:spcAft>
                <a:spcPts val="0"/>
              </a:spcAft>
            </a:pPr>
            <a:r>
              <a:rPr lang="en-US" sz="1400" b="1" dirty="0"/>
              <a:t>PROPOSITION 314 – Secure the Boarder Act 											</a:t>
            </a:r>
            <a:r>
              <a:rPr lang="en-US" sz="1400" dirty="0"/>
              <a:t>[HCR2060 (2024) Rep. Ben Toma, LD27]</a:t>
            </a:r>
          </a:p>
          <a:p>
            <a:pPr>
              <a:lnSpc>
                <a:spcPct val="120000"/>
              </a:lnSpc>
              <a:spcBef>
                <a:spcPts val="0"/>
              </a:spcBef>
              <a:spcAft>
                <a:spcPts val="0"/>
              </a:spcAft>
            </a:pPr>
            <a:r>
              <a:rPr lang="en-US" sz="1400" dirty="0"/>
              <a:t>Empowers law enforcement to arrest any person who enters Arizona without going through official ports of entry. Establishes that it is a criminal offense for a person knowingly presenting false documents to obtain public benefits or evade </a:t>
            </a:r>
            <a:r>
              <a:rPr lang="en-US" sz="1400" dirty="0" err="1"/>
              <a:t>e-verify</a:t>
            </a:r>
            <a:r>
              <a:rPr lang="en-US" sz="1400" dirty="0"/>
              <a:t>. Requiring the use of systematic alien verification or entitlements program in verifying eligibility for a person to receive public benefits. Strengthening punishments for a person knowingly selling fentanyl which results in the death of another person. </a:t>
            </a:r>
          </a:p>
          <a:p>
            <a:pPr>
              <a:lnSpc>
                <a:spcPct val="120000"/>
              </a:lnSpc>
              <a:spcBef>
                <a:spcPts val="0"/>
              </a:spcBef>
              <a:spcAft>
                <a:spcPts val="0"/>
              </a:spcAft>
            </a:pPr>
            <a:endParaRPr lang="en-US" sz="1400" b="1" u="sng" dirty="0"/>
          </a:p>
          <a:p>
            <a:pPr>
              <a:lnSpc>
                <a:spcPct val="120000"/>
              </a:lnSpc>
              <a:spcBef>
                <a:spcPts val="0"/>
              </a:spcBef>
              <a:spcAft>
                <a:spcPts val="0"/>
              </a:spcAft>
            </a:pPr>
            <a:r>
              <a:rPr lang="en-US" sz="1400" b="1" dirty="0"/>
              <a:t>PROPOSITION 315 - Rulemaking; Legislative Ratification; Regulatory Costs 						</a:t>
            </a:r>
            <a:r>
              <a:rPr lang="en-US" sz="1400" dirty="0"/>
              <a:t>[SCR1012 (2024) Sen. Anthony Kern, LD27]</a:t>
            </a:r>
          </a:p>
          <a:p>
            <a:pPr>
              <a:lnSpc>
                <a:spcPct val="120000"/>
              </a:lnSpc>
              <a:spcBef>
                <a:spcPts val="0"/>
              </a:spcBef>
              <a:spcAft>
                <a:spcPts val="0"/>
              </a:spcAft>
            </a:pPr>
            <a:r>
              <a:rPr lang="en-US" sz="1400" dirty="0"/>
              <a:t>Establishes a process for legislative ratification of rule proposals estimated to increase regulatory costs by over $500,000 within five years.  Requires a proposed rule estimated to increase regulatory costs by more than $100,000 within five years be submitted to the Office of Economic Opportunity (“OEO”) for review; and for the OEO to then submit to the Administrative Rules Oversight Committee (“AROC”), rule proposals it has confirmed will increase regulatory costs by over $500,000 within five years. Prohibits agencies from finalizing rules under AROC’s review until the agency receives legislative approval.</a:t>
            </a:r>
          </a:p>
        </p:txBody>
      </p:sp>
    </p:spTree>
    <p:extLst>
      <p:ext uri="{BB962C8B-B14F-4D97-AF65-F5344CB8AC3E}">
        <p14:creationId xmlns:p14="http://schemas.microsoft.com/office/powerpoint/2010/main" val="99650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ext Placeholder 3" descr="" title="">
            <a:extLst>
              <a:ext uri="{FF2B5EF4-FFF2-40B4-BE49-F238E27FC236}">
                <a16:creationId xmlns:a16="http://schemas.microsoft.com/office/drawing/2014/main" id="{62019897-C223-4236-B784-FC1462419BC4}"/>
              </a:ext>
            </a:extLst>
          </p:cNvPr>
          <p:cNvSpPr>
            <a:spLocks noGrp="1"/>
          </p:cNvSpPr>
          <p:nvPr>
            <p:ph type="body" sz="quarter" idx="15"/>
          </p:nvPr>
        </p:nvSpPr>
        <p:spPr/>
        <p:txBody>
          <a:bodyPr>
            <a:normAutofit lnSpcReduction="10000"/>
          </a:bodyPr>
          <a:lstStyle/>
          <a:p>
            <a:r>
              <a:rPr lang="en-US" dirty="0"/>
              <a:t>Amanda A. Reeve</a:t>
            </a:r>
          </a:p>
        </p:txBody>
      </p:sp>
      <p:sp>
        <p:nvSpPr>
          <p:cNvPr id="58" name="Text Placeholder 57" descr="" title="">
            <a:extLst>
              <a:ext uri="{FF2B5EF4-FFF2-40B4-BE49-F238E27FC236}">
                <a16:creationId xmlns:a16="http://schemas.microsoft.com/office/drawing/2014/main" id="{620B7625-10F5-5777-1AB5-E3CE403B3A0B}"/>
              </a:ext>
            </a:extLst>
          </p:cNvPr>
          <p:cNvSpPr>
            <a:spLocks noGrp="1"/>
          </p:cNvSpPr>
          <p:nvPr>
            <p:ph type="body" sz="quarter" idx="16"/>
          </p:nvPr>
        </p:nvSpPr>
        <p:spPr/>
        <p:txBody>
          <a:bodyPr>
            <a:normAutofit lnSpcReduction="10000"/>
          </a:bodyPr>
          <a:lstStyle/>
          <a:p>
            <a:r>
              <a:rPr lang="en-US" dirty="0"/>
              <a:t>Environmental &amp; Regulatory Policy Advisor</a:t>
            </a:r>
            <a:br>
              <a:rPr lang="en-US" dirty="0"/>
            </a:br>
            <a:r>
              <a:rPr lang="en-US" dirty="0"/>
              <a:t>Snell &amp; Wilmer </a:t>
            </a:r>
            <a:br>
              <a:rPr lang="en-US" dirty="0"/>
            </a:br>
            <a:r>
              <a:rPr lang="en-US" dirty="0"/>
              <a:t>areeve@swlaw.com</a:t>
            </a:r>
          </a:p>
        </p:txBody>
      </p:sp>
      <p:sp>
        <p:nvSpPr>
          <p:cNvPr id="45" name="Slide Number Placeholder 44" descr="" title="">
            <a:extLst>
              <a:ext uri="{FF2B5EF4-FFF2-40B4-BE49-F238E27FC236}">
                <a16:creationId xmlns:a16="http://schemas.microsoft.com/office/drawing/2014/main" id="{094F55DB-2BD4-41B6-9E78-8C844B0BACB0}"/>
              </a:ext>
            </a:extLst>
          </p:cNvPr>
          <p:cNvSpPr>
            <a:spLocks noGrp="1"/>
          </p:cNvSpPr>
          <p:nvPr>
            <p:ph type="sldNum" sz="quarter" idx="31"/>
          </p:nvPr>
        </p:nvSpPr>
        <p:spPr/>
        <p:txBody>
          <a:bodyPr/>
          <a:lstStyle/>
          <a:p>
            <a:fld id="{B586A999-2646-4CE0-998F-9298E81F8FDE}" type="slidenum">
              <a:rPr lang="en-US" smtClean="0"/>
              <a:pPr/>
              <a:t>17</a:t>
            </a:fld>
            <a:endParaRPr lang="en-US" dirty="0"/>
          </a:p>
        </p:txBody>
      </p:sp>
      <p:sp>
        <p:nvSpPr>
          <p:cNvPr id="44" name="Text Placeholder 43" descr="" title="">
            <a:extLst>
              <a:ext uri="{FF2B5EF4-FFF2-40B4-BE49-F238E27FC236}">
                <a16:creationId xmlns:a16="http://schemas.microsoft.com/office/drawing/2014/main" id="{4B191FF2-3870-ED2C-D60F-2EA678195E04}"/>
              </a:ext>
            </a:extLst>
          </p:cNvPr>
          <p:cNvSpPr>
            <a:spLocks noGrp="1"/>
          </p:cNvSpPr>
          <p:nvPr>
            <p:ph type="body" sz="quarter" idx="56"/>
          </p:nvPr>
        </p:nvSpPr>
        <p:spPr/>
        <p:txBody>
          <a:bodyPr/>
          <a:lstStyle/>
          <a:p>
            <a:endParaRPr lang="en-US" dirty="0">
              <a:latin typeface="Calibri" panose="020F0502020204030204" pitchFamily="34" charset="0"/>
            </a:endParaRPr>
          </a:p>
        </p:txBody>
      </p:sp>
      <p:pic>
        <p:nvPicPr>
          <p:cNvPr id="7" name="Picture Placeholder 6" descr="" title="">
            <a:extLst>
              <a:ext uri="{FF2B5EF4-FFF2-40B4-BE49-F238E27FC236}">
                <a16:creationId xmlns:a16="http://schemas.microsoft.com/office/drawing/2014/main" id="{D2354660-15D4-84B8-173E-9067C02F74F5}"/>
              </a:ext>
            </a:extLst>
          </p:cNvPr>
          <p:cNvPicPr>
            <a:picLocks noGrp="1" noChangeAspect="1"/>
          </p:cNvPicPr>
          <p:nvPr>
            <p:ph type="pic" sz="quarter" idx="26"/>
          </p:nvPr>
        </p:nvPicPr>
        <p:blipFill>
          <a:blip r:embed="rId3"/>
          <a:srcRect l="677" r="677"/>
          <a:stretch/>
        </p:blipFill>
        <p:spPr/>
      </p:pic>
    </p:spTree>
    <p:extLst>
      <p:ext uri="{BB962C8B-B14F-4D97-AF65-F5344CB8AC3E}">
        <p14:creationId xmlns:p14="http://schemas.microsoft.com/office/powerpoint/2010/main" val="419078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xml><?xml version="1.0" encoding="utf-8"?>
<p:sld xmlns:a16="http://schemas.microsoft.com/office/drawing/2014/main" xmlns:ask="http://schemas.microsoft.com/office/drawing/2018/sketchyshapes"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a:extLst>
              <a:ext uri="{FF2B5EF4-FFF2-40B4-BE49-F238E27FC236}">
                <a16:creationId xmlns:a16="http://schemas.microsoft.com/office/drawing/2014/main" id="{B019C302-0140-5C7C-29C2-424137990567}"/>
              </a:ext>
            </a:extLst>
          </p:cNvPr>
          <p:cNvSpPr>
            <a:spLocks noGrp="1"/>
          </p:cNvSpPr>
          <p:nvPr>
            <p:ph type="sldNum" sz="quarter" idx="11"/>
          </p:nvPr>
        </p:nvSpPr>
        <p:spPr/>
        <p:txBody>
          <a:bodyPr/>
          <a:lstStyle/>
          <a:p>
            <a:fld id="{B586A999-2646-4CE0-998F-9298E81F8FDE}" type="slidenum">
              <a:rPr lang="en-US" smtClean="0"/>
              <a:pPr/>
              <a:t>2</a:t>
            </a:fld>
            <a:endParaRPr lang="en-US" dirty="0"/>
          </a:p>
        </p:txBody>
      </p:sp>
      <p:sp>
        <p:nvSpPr>
          <p:cNvPr id="7" name="Title 6" descr="" title="">
            <a:extLst>
              <a:ext uri="{FF2B5EF4-FFF2-40B4-BE49-F238E27FC236}">
                <a16:creationId xmlns:a16="http://schemas.microsoft.com/office/drawing/2014/main" id="{96C80991-820D-7D5F-5F78-3EC3C7D26244}"/>
              </a:ext>
            </a:extLst>
          </p:cNvPr>
          <p:cNvSpPr>
            <a:spLocks noGrp="1"/>
          </p:cNvSpPr>
          <p:nvPr>
            <p:ph type="title"/>
          </p:nvPr>
        </p:nvSpPr>
        <p:spPr/>
        <p:txBody>
          <a:bodyPr/>
          <a:lstStyle/>
          <a:p>
            <a:r>
              <a:rPr lang="en-US" dirty="0"/>
              <a:t>Session Overview</a:t>
            </a:r>
          </a:p>
        </p:txBody>
      </p:sp>
      <p:sp>
        <p:nvSpPr>
          <p:cNvPr id="6" name="Content Placeholder 5" descr="" title="">
            <a:extLst>
              <a:ext uri="{FF2B5EF4-FFF2-40B4-BE49-F238E27FC236}">
                <a16:creationId xmlns:a16="http://schemas.microsoft.com/office/drawing/2014/main" id="{0979B33D-E905-79EE-D1C5-BAF23F14A52B}"/>
              </a:ext>
            </a:extLst>
          </p:cNvPr>
          <p:cNvSpPr>
            <a:spLocks noGrp="1"/>
          </p:cNvSpPr>
          <p:nvPr>
            <p:ph idx="1"/>
          </p:nvPr>
        </p:nvSpPr>
        <p:spPr>
          <a:xfrm>
            <a:off x="484671" y="1145308"/>
            <a:ext cx="11222658" cy="5266465"/>
          </a:xfrm>
        </p:spPr>
        <p:txBody>
          <a:bodyPr>
            <a:normAutofit lnSpcReduction="10000"/>
          </a:bodyPr>
          <a:lstStyle/>
          <a:p>
            <a:r>
              <a:rPr lang="en-US" dirty="0"/>
              <a:t>Opening Day:			Monday, January 8, 2024 (12:00 p.m.)</a:t>
            </a:r>
          </a:p>
          <a:p>
            <a:r>
              <a:rPr lang="en-US" dirty="0"/>
              <a:t>Adjourned Sine Die:	Saturday, June 15, 2024 (9:55 p.m.)</a:t>
            </a:r>
          </a:p>
          <a:p>
            <a:r>
              <a:rPr lang="en-US" dirty="0"/>
              <a:t>General Effective Date*:	Saturday, September 14, 2024</a:t>
            </a:r>
          </a:p>
          <a:p>
            <a:pPr>
              <a:spcBef>
                <a:spcPts val="0"/>
              </a:spcBef>
            </a:pPr>
            <a:r>
              <a:rPr lang="en-US" sz="1200" i="1" dirty="0"/>
              <a:t>*The effective date of all legislation which was passed – without an Emergency Cause or other specified effective date – and not vetoed by the Governor</a:t>
            </a:r>
          </a:p>
          <a:p>
            <a:pPr algn="ctr"/>
            <a:r>
              <a:rPr lang="en-US" dirty="0"/>
              <a:t>Legislature Chamber and Party Dynamics </a:t>
            </a:r>
          </a:p>
          <a:p>
            <a:endParaRPr lang="en-US" sz="1800" dirty="0"/>
          </a:p>
          <a:p>
            <a:pPr>
              <a:spcBef>
                <a:spcPts val="1200"/>
              </a:spcBef>
            </a:pPr>
            <a:endParaRPr lang="en-US" sz="1800" dirty="0"/>
          </a:p>
          <a:p>
            <a:pPr>
              <a:spcBef>
                <a:spcPts val="0"/>
              </a:spcBef>
              <a:spcAft>
                <a:spcPts val="0"/>
              </a:spcAft>
            </a:pPr>
            <a:endParaRPr lang="en-US" sz="1800" dirty="0"/>
          </a:p>
          <a:p>
            <a:pPr>
              <a:lnSpc>
                <a:spcPct val="110000"/>
              </a:lnSpc>
              <a:spcBef>
                <a:spcPts val="0"/>
              </a:spcBef>
              <a:spcAft>
                <a:spcPts val="0"/>
              </a:spcAft>
            </a:pPr>
            <a:r>
              <a:rPr lang="en-US" sz="1600" dirty="0"/>
              <a:t>The House had significant turnover throughout the session with seven Democrat members resigning for various reason, requiring replacements to be appointed. The length of time it takes for a replacement to be appointed varied between 11 and 31 days, leaving the Democrats short votes during these periods: </a:t>
            </a:r>
          </a:p>
          <a:p>
            <a:pPr marL="1108710" lvl="2" indent="-285750">
              <a:lnSpc>
                <a:spcPct val="110000"/>
              </a:lnSpc>
              <a:spcBef>
                <a:spcPts val="0"/>
              </a:spcBef>
              <a:buFont typeface="Arial" panose="020B0604020202020204" pitchFamily="34" charset="0"/>
              <a:buChar char="•"/>
            </a:pPr>
            <a:r>
              <a:rPr lang="en-US" sz="1500" dirty="0"/>
              <a:t>Three resigned in January (01/01, 01/26, &amp; 01/31); </a:t>
            </a:r>
          </a:p>
          <a:p>
            <a:pPr marL="1108710" lvl="2" indent="-285750">
              <a:lnSpc>
                <a:spcPct val="110000"/>
              </a:lnSpc>
              <a:spcBef>
                <a:spcPts val="0"/>
              </a:spcBef>
              <a:buFont typeface="Arial" panose="020B0604020202020204" pitchFamily="34" charset="0"/>
              <a:buChar char="•"/>
            </a:pPr>
            <a:r>
              <a:rPr lang="en-US" sz="1500" dirty="0"/>
              <a:t>One in February (02/01); </a:t>
            </a:r>
          </a:p>
          <a:p>
            <a:pPr marL="1108710" lvl="2" indent="-285750">
              <a:lnSpc>
                <a:spcPct val="110000"/>
              </a:lnSpc>
              <a:spcBef>
                <a:spcPts val="0"/>
              </a:spcBef>
              <a:buFont typeface="Arial" panose="020B0604020202020204" pitchFamily="34" charset="0"/>
              <a:buChar char="•"/>
            </a:pPr>
            <a:r>
              <a:rPr lang="en-US" sz="1500" dirty="0"/>
              <a:t>One in March (03/19); </a:t>
            </a:r>
          </a:p>
          <a:p>
            <a:pPr marL="1108710" lvl="2" indent="-285750">
              <a:lnSpc>
                <a:spcPct val="110000"/>
              </a:lnSpc>
              <a:spcBef>
                <a:spcPts val="0"/>
              </a:spcBef>
              <a:buFont typeface="Arial" panose="020B0604020202020204" pitchFamily="34" charset="0"/>
              <a:buChar char="•"/>
            </a:pPr>
            <a:r>
              <a:rPr lang="en-US" sz="1500" dirty="0"/>
              <a:t>One in April (04/04); and </a:t>
            </a:r>
          </a:p>
          <a:p>
            <a:pPr marL="1108710" lvl="2" indent="-285750">
              <a:lnSpc>
                <a:spcPct val="110000"/>
              </a:lnSpc>
              <a:spcBef>
                <a:spcPts val="0"/>
              </a:spcBef>
              <a:buFont typeface="Arial" panose="020B0604020202020204" pitchFamily="34" charset="0"/>
              <a:buChar char="•"/>
            </a:pPr>
            <a:r>
              <a:rPr lang="en-US" sz="1500" dirty="0"/>
              <a:t>One in June (06/30)</a:t>
            </a:r>
          </a:p>
        </p:txBody>
      </p:sp>
      <p:sp>
        <p:nvSpPr>
          <p:cNvPr id="2" name="Footer Placeholder 2" descr="" title="">
            <a:extLst>
              <a:ext uri="{FF2B5EF4-FFF2-40B4-BE49-F238E27FC236}">
                <a16:creationId xmlns:a16="http://schemas.microsoft.com/office/drawing/2014/main" id="{1C0C70DD-E87E-5223-5AB6-9AF57BF8DC4E}"/>
              </a:ext>
            </a:extLst>
          </p:cNvPr>
          <p:cNvSpPr txBox="1">
            <a:spLocks/>
          </p:cNvSpPr>
          <p:nvPr/>
        </p:nvSpPr>
        <p:spPr>
          <a:xfrm>
            <a:off x="2861278" y="6411773"/>
            <a:ext cx="8849710" cy="457200"/>
          </a:xfrm>
          <a:prstGeom prst="rect">
            <a:avLst/>
          </a:prstGeom>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700" spc="60" baseline="0" dirty="0">
                <a:solidFill>
                  <a:schemeClr val="accent2"/>
                </a:solidFill>
                <a:latin typeface="Calibri" panose="020F0502020204030204" pitchFamily="34" charset="0"/>
                <a:cs typeface="Calibri" panose="020F0502020204030204" pitchFamily="34" charset="0"/>
              </a:rPr>
              <a:t>Insert Presentation Title Here</a:t>
            </a:r>
          </a:p>
          <a:p>
            <a:pPr algn="r">
              <a:lnSpc>
                <a:spcPct val="150000"/>
              </a:lnSpc>
            </a:pPr>
            <a:endParaRPr lang="en-US" sz="700" spc="60" baseline="0" dirty="0">
              <a:solidFill>
                <a:schemeClr val="accent2"/>
              </a:solidFill>
              <a:latin typeface="Calibri" panose="020F0502020204030204" pitchFamily="34" charset="0"/>
              <a:cs typeface="Calibri" panose="020F0502020204030204" pitchFamily="34" charset="0"/>
            </a:endParaRPr>
          </a:p>
        </p:txBody>
      </p:sp>
      <p:sp>
        <p:nvSpPr>
          <p:cNvPr id="5" name="TextBox 4" descr="" title="">
            <a:extLst>
              <a:ext uri="{FF2B5EF4-FFF2-40B4-BE49-F238E27FC236}">
                <a16:creationId xmlns:a16="http://schemas.microsoft.com/office/drawing/2014/main" id="{D5AD1605-11B8-9100-CC59-5CCD62E17102}"/>
              </a:ext>
            </a:extLst>
          </p:cNvPr>
          <p:cNvSpPr txBox="1"/>
          <p:nvPr/>
        </p:nvSpPr>
        <p:spPr>
          <a:xfrm>
            <a:off x="8386618" y="1338515"/>
            <a:ext cx="1514764" cy="461665"/>
          </a:xfrm>
          <a:custGeom>
            <a:avLst/>
            <a:gdLst>
              <a:gd name="connsiteX0" fmla="*/ 0 w 1514764"/>
              <a:gd name="connsiteY0" fmla="*/ 0 h 461665"/>
              <a:gd name="connsiteX1" fmla="*/ 459478 w 1514764"/>
              <a:gd name="connsiteY1" fmla="*/ 0 h 461665"/>
              <a:gd name="connsiteX2" fmla="*/ 918957 w 1514764"/>
              <a:gd name="connsiteY2" fmla="*/ 0 h 461665"/>
              <a:gd name="connsiteX3" fmla="*/ 1514764 w 1514764"/>
              <a:gd name="connsiteY3" fmla="*/ 0 h 461665"/>
              <a:gd name="connsiteX4" fmla="*/ 1514764 w 1514764"/>
              <a:gd name="connsiteY4" fmla="*/ 461665 h 461665"/>
              <a:gd name="connsiteX5" fmla="*/ 1055286 w 1514764"/>
              <a:gd name="connsiteY5" fmla="*/ 461665 h 461665"/>
              <a:gd name="connsiteX6" fmla="*/ 580660 w 1514764"/>
              <a:gd name="connsiteY6" fmla="*/ 461665 h 461665"/>
              <a:gd name="connsiteX7" fmla="*/ 0 w 1514764"/>
              <a:gd name="connsiteY7" fmla="*/ 461665 h 461665"/>
              <a:gd name="connsiteX8" fmla="*/ 0 w 1514764"/>
              <a:gd name="connsiteY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764" h="461665" fill="none" extrusionOk="0">
                <a:moveTo>
                  <a:pt x="0" y="0"/>
                </a:moveTo>
                <a:cubicBezTo>
                  <a:pt x="112155" y="-41419"/>
                  <a:pt x="325781" y="31046"/>
                  <a:pt x="459478" y="0"/>
                </a:cubicBezTo>
                <a:cubicBezTo>
                  <a:pt x="593175" y="-31046"/>
                  <a:pt x="781668" y="3629"/>
                  <a:pt x="918957" y="0"/>
                </a:cubicBezTo>
                <a:cubicBezTo>
                  <a:pt x="1056246" y="-3629"/>
                  <a:pt x="1299809" y="44492"/>
                  <a:pt x="1514764" y="0"/>
                </a:cubicBezTo>
                <a:cubicBezTo>
                  <a:pt x="1548945" y="178150"/>
                  <a:pt x="1494383" y="252897"/>
                  <a:pt x="1514764" y="461665"/>
                </a:cubicBezTo>
                <a:cubicBezTo>
                  <a:pt x="1309602" y="511620"/>
                  <a:pt x="1188659" y="419135"/>
                  <a:pt x="1055286" y="461665"/>
                </a:cubicBezTo>
                <a:cubicBezTo>
                  <a:pt x="921913" y="504195"/>
                  <a:pt x="694854" y="456030"/>
                  <a:pt x="580660" y="461665"/>
                </a:cubicBezTo>
                <a:cubicBezTo>
                  <a:pt x="466466" y="467300"/>
                  <a:pt x="221163" y="395769"/>
                  <a:pt x="0" y="461665"/>
                </a:cubicBezTo>
                <a:cubicBezTo>
                  <a:pt x="-35835" y="308903"/>
                  <a:pt x="36543" y="122968"/>
                  <a:pt x="0" y="0"/>
                </a:cubicBezTo>
                <a:close/>
              </a:path>
              <a:path w="1514764" h="461665" stroke="0" extrusionOk="0">
                <a:moveTo>
                  <a:pt x="0" y="0"/>
                </a:moveTo>
                <a:cubicBezTo>
                  <a:pt x="128118" y="-28019"/>
                  <a:pt x="270754" y="2677"/>
                  <a:pt x="489774" y="0"/>
                </a:cubicBezTo>
                <a:cubicBezTo>
                  <a:pt x="708794" y="-2677"/>
                  <a:pt x="780457" y="29437"/>
                  <a:pt x="1024990" y="0"/>
                </a:cubicBezTo>
                <a:cubicBezTo>
                  <a:pt x="1269523" y="-29437"/>
                  <a:pt x="1317129" y="4907"/>
                  <a:pt x="1514764" y="0"/>
                </a:cubicBezTo>
                <a:cubicBezTo>
                  <a:pt x="1520046" y="180254"/>
                  <a:pt x="1491762" y="305453"/>
                  <a:pt x="1514764" y="461665"/>
                </a:cubicBezTo>
                <a:cubicBezTo>
                  <a:pt x="1277755" y="462987"/>
                  <a:pt x="1187810" y="418727"/>
                  <a:pt x="1040138" y="461665"/>
                </a:cubicBezTo>
                <a:cubicBezTo>
                  <a:pt x="892466" y="504603"/>
                  <a:pt x="677650" y="435278"/>
                  <a:pt x="504921" y="461665"/>
                </a:cubicBezTo>
                <a:cubicBezTo>
                  <a:pt x="332192" y="488052"/>
                  <a:pt x="146607" y="403066"/>
                  <a:pt x="0" y="461665"/>
                </a:cubicBezTo>
                <a:cubicBezTo>
                  <a:pt x="-12221" y="247237"/>
                  <a:pt x="48760" y="178059"/>
                  <a:pt x="0" y="0"/>
                </a:cubicBezTo>
                <a:close/>
              </a:path>
            </a:pathLst>
          </a:custGeom>
          <a:ln>
            <a:extLst>
              <a:ext uri="{C807C97D-BFC1-408E-A445-0C87EB9F89A2}">
                <ask:lineSketchStyleProps xmlns:ask="http://schemas.microsoft.com/office/drawing/2018/sketchyshapes" sd="3229552602">
                  <a:prstGeom prst="rect">
                    <a:avLst/>
                  </a:prstGeom>
                  <ask:type>
                    <ask:lineSketchScribble/>
                  </ask:type>
                </ask:lineSketchStyleProps>
              </a:ext>
            </a:extLst>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dirty="0"/>
              <a:t>160 Days</a:t>
            </a:r>
          </a:p>
        </p:txBody>
      </p:sp>
      <p:graphicFrame>
        <p:nvGraphicFramePr>
          <p:cNvPr id="8" name="Table 8" descr="" title="">
            <a:extLst>
              <a:ext uri="{FF2B5EF4-FFF2-40B4-BE49-F238E27FC236}">
                <a16:creationId xmlns:a16="http://schemas.microsoft.com/office/drawing/2014/main" id="{81E02712-06DD-2E26-FAB5-85542073E3DB}"/>
              </a:ext>
            </a:extLst>
          </p:cNvPr>
          <p:cNvGraphicFramePr>
            <a:graphicFrameLocks noGrp="1"/>
          </p:cNvGraphicFramePr>
          <p:nvPr>
            <p:extLst>
              <p:ext uri="{D42A27DB-BD31-4B8C-83A1-F6EECF244321}">
                <p14:modId xmlns:p14="http://schemas.microsoft.com/office/powerpoint/2010/main" val="51322692"/>
              </p:ext>
            </p:extLst>
          </p:nvPr>
        </p:nvGraphicFramePr>
        <p:xfrm>
          <a:off x="3898988" y="3088541"/>
          <a:ext cx="4394023" cy="1112520"/>
        </p:xfrm>
        <a:graphic>
          <a:graphicData uri="http://schemas.openxmlformats.org/drawingml/2006/table">
            <a:tbl>
              <a:tblPr firstRow="1" bandRow="1">
                <a:tableStyleId>{21E4AEA4-8DFA-4A89-87EB-49C32662AFE0}</a:tableStyleId>
              </a:tblPr>
              <a:tblGrid>
                <a:gridCol w="1094105">
                  <a:extLst>
                    <a:ext uri="{9D8B030D-6E8A-4147-A177-3AD203B41FA5}">
                      <a16:colId xmlns:a16="http://schemas.microsoft.com/office/drawing/2014/main" val="3798892899"/>
                    </a:ext>
                  </a:extLst>
                </a:gridCol>
                <a:gridCol w="1253681">
                  <a:extLst>
                    <a:ext uri="{9D8B030D-6E8A-4147-A177-3AD203B41FA5}">
                      <a16:colId xmlns:a16="http://schemas.microsoft.com/office/drawing/2014/main" val="951627289"/>
                    </a:ext>
                  </a:extLst>
                </a:gridCol>
                <a:gridCol w="1371981">
                  <a:extLst>
                    <a:ext uri="{9D8B030D-6E8A-4147-A177-3AD203B41FA5}">
                      <a16:colId xmlns:a16="http://schemas.microsoft.com/office/drawing/2014/main" val="508216372"/>
                    </a:ext>
                  </a:extLst>
                </a:gridCol>
                <a:gridCol w="674256">
                  <a:extLst>
                    <a:ext uri="{9D8B030D-6E8A-4147-A177-3AD203B41FA5}">
                      <a16:colId xmlns:a16="http://schemas.microsoft.com/office/drawing/2014/main" val="3435444018"/>
                    </a:ext>
                  </a:extLst>
                </a:gridCol>
              </a:tblGrid>
              <a:tr h="370840">
                <a:tc>
                  <a:txBody>
                    <a:bodyPr/>
                    <a:lstStyle/>
                    <a:p>
                      <a:pPr algn="ctr"/>
                      <a:r>
                        <a:rPr lang="en-US" dirty="0"/>
                        <a:t>Chamber</a:t>
                      </a:r>
                    </a:p>
                  </a:txBody>
                  <a:tcPr/>
                </a:tc>
                <a:tc>
                  <a:txBody>
                    <a:bodyPr/>
                    <a:lstStyle/>
                    <a:p>
                      <a:pPr algn="ctr"/>
                      <a:r>
                        <a:rPr lang="en-US" dirty="0"/>
                        <a:t>Democrats</a:t>
                      </a:r>
                    </a:p>
                  </a:txBody>
                  <a:tcPr/>
                </a:tc>
                <a:tc>
                  <a:txBody>
                    <a:bodyPr/>
                    <a:lstStyle/>
                    <a:p>
                      <a:pPr algn="ctr"/>
                      <a:r>
                        <a:rPr lang="en-US" dirty="0"/>
                        <a:t>Republicans</a:t>
                      </a:r>
                    </a:p>
                  </a:txBody>
                  <a:tcPr/>
                </a:tc>
                <a:tc>
                  <a:txBody>
                    <a:bodyPr/>
                    <a:lstStyle/>
                    <a:p>
                      <a:pPr algn="ctr"/>
                      <a:r>
                        <a:rPr lang="en-US" dirty="0"/>
                        <a:t>Total</a:t>
                      </a:r>
                    </a:p>
                  </a:txBody>
                  <a:tcPr/>
                </a:tc>
                <a:extLst>
                  <a:ext uri="{0D108BD9-81ED-4DB2-BD59-A6C34878D82A}">
                    <a16:rowId xmlns:a16="http://schemas.microsoft.com/office/drawing/2014/main" val="3266552066"/>
                  </a:ext>
                </a:extLst>
              </a:tr>
              <a:tr h="370840">
                <a:tc>
                  <a:txBody>
                    <a:bodyPr/>
                    <a:lstStyle/>
                    <a:p>
                      <a:pPr algn="ctr"/>
                      <a:r>
                        <a:rPr lang="en-US" dirty="0"/>
                        <a:t>House</a:t>
                      </a:r>
                    </a:p>
                  </a:txBody>
                  <a:tcPr/>
                </a:tc>
                <a:tc>
                  <a:txBody>
                    <a:bodyPr/>
                    <a:lstStyle/>
                    <a:p>
                      <a:pPr algn="ctr"/>
                      <a:r>
                        <a:rPr lang="en-US" dirty="0"/>
                        <a:t>29</a:t>
                      </a:r>
                    </a:p>
                  </a:txBody>
                  <a:tcPr/>
                </a:tc>
                <a:tc>
                  <a:txBody>
                    <a:bodyPr/>
                    <a:lstStyle/>
                    <a:p>
                      <a:pPr algn="ctr"/>
                      <a:r>
                        <a:rPr lang="en-US" dirty="0"/>
                        <a:t>31</a:t>
                      </a:r>
                    </a:p>
                  </a:txBody>
                  <a:tcPr/>
                </a:tc>
                <a:tc>
                  <a:txBody>
                    <a:bodyPr/>
                    <a:lstStyle/>
                    <a:p>
                      <a:pPr algn="ctr"/>
                      <a:r>
                        <a:rPr lang="en-US" dirty="0"/>
                        <a:t>60</a:t>
                      </a:r>
                    </a:p>
                  </a:txBody>
                  <a:tcPr/>
                </a:tc>
                <a:extLst>
                  <a:ext uri="{0D108BD9-81ED-4DB2-BD59-A6C34878D82A}">
                    <a16:rowId xmlns:a16="http://schemas.microsoft.com/office/drawing/2014/main" val="3772595917"/>
                  </a:ext>
                </a:extLst>
              </a:tr>
              <a:tr h="370840">
                <a:tc>
                  <a:txBody>
                    <a:bodyPr/>
                    <a:lstStyle/>
                    <a:p>
                      <a:pPr algn="ctr"/>
                      <a:r>
                        <a:rPr lang="en-US" dirty="0"/>
                        <a:t>Senate</a:t>
                      </a:r>
                    </a:p>
                  </a:txBody>
                  <a:tcPr/>
                </a:tc>
                <a:tc>
                  <a:txBody>
                    <a:bodyPr/>
                    <a:lstStyle/>
                    <a:p>
                      <a:pPr algn="ctr"/>
                      <a:r>
                        <a:rPr lang="en-US" dirty="0"/>
                        <a:t>14</a:t>
                      </a:r>
                    </a:p>
                  </a:txBody>
                  <a:tcPr/>
                </a:tc>
                <a:tc>
                  <a:txBody>
                    <a:bodyPr/>
                    <a:lstStyle/>
                    <a:p>
                      <a:pPr algn="ctr"/>
                      <a:r>
                        <a:rPr lang="en-US" dirty="0"/>
                        <a:t>16</a:t>
                      </a:r>
                    </a:p>
                  </a:txBody>
                  <a:tcPr/>
                </a:tc>
                <a:tc>
                  <a:txBody>
                    <a:bodyPr/>
                    <a:lstStyle/>
                    <a:p>
                      <a:pPr algn="ctr"/>
                      <a:r>
                        <a:rPr lang="en-US" dirty="0"/>
                        <a:t>30</a:t>
                      </a:r>
                    </a:p>
                  </a:txBody>
                  <a:tcPr/>
                </a:tc>
                <a:extLst>
                  <a:ext uri="{0D108BD9-81ED-4DB2-BD59-A6C34878D82A}">
                    <a16:rowId xmlns:a16="http://schemas.microsoft.com/office/drawing/2014/main" val="3169759076"/>
                  </a:ext>
                </a:extLst>
              </a:tr>
            </a:tbl>
          </a:graphicData>
        </a:graphic>
      </p:graphicFrame>
    </p:spTree>
    <p:extLst>
      <p:ext uri="{BB962C8B-B14F-4D97-AF65-F5344CB8AC3E}">
        <p14:creationId xmlns:p14="http://schemas.microsoft.com/office/powerpoint/2010/main" val="6579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xml><?xml version="1.0" encoding="utf-8"?>
<p:sld xmlns:a16="http://schemas.microsoft.com/office/drawing/2014/main" xmlns:p14="http://schemas.microsoft.com/office/powerpoint/2010/main" xmlns:c="http://schemas.openxmlformats.org/drawingml/2006/chart"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DF5A131-C81B-552D-BFC9-13234774D3E5}"/>
              </a:ext>
            </a:extLst>
          </p:cNvPr>
          <p:cNvSpPr>
            <a:spLocks noGrp="1"/>
          </p:cNvSpPr>
          <p:nvPr>
            <p:ph type="title"/>
          </p:nvPr>
        </p:nvSpPr>
        <p:spPr/>
        <p:txBody>
          <a:bodyPr/>
          <a:lstStyle/>
          <a:p>
            <a:r>
              <a:rPr lang="en-US" dirty="0"/>
              <a:t>Legislation Overview</a:t>
            </a:r>
          </a:p>
        </p:txBody>
      </p:sp>
      <p:sp>
        <p:nvSpPr>
          <p:cNvPr id="3" name="Slide Number Placeholder 2" descr="" title="">
            <a:extLst>
              <a:ext uri="{FF2B5EF4-FFF2-40B4-BE49-F238E27FC236}">
                <a16:creationId xmlns:a16="http://schemas.microsoft.com/office/drawing/2014/main" id="{F692BDF3-3A5F-6E36-5BCE-2BE4C799B924}"/>
              </a:ext>
            </a:extLst>
          </p:cNvPr>
          <p:cNvSpPr>
            <a:spLocks noGrp="1"/>
          </p:cNvSpPr>
          <p:nvPr>
            <p:ph type="sldNum" sz="quarter" idx="11"/>
          </p:nvPr>
        </p:nvSpPr>
        <p:spPr/>
        <p:txBody>
          <a:bodyPr/>
          <a:lstStyle/>
          <a:p>
            <a:fld id="{B586A999-2646-4CE0-998F-9298E81F8FDE}" type="slidenum">
              <a:rPr lang="en-US" smtClean="0"/>
              <a:pPr/>
              <a:t>3</a:t>
            </a:fld>
            <a:endParaRPr lang="en-US" dirty="0"/>
          </a:p>
        </p:txBody>
      </p:sp>
      <p:pic>
        <p:nvPicPr>
          <p:cNvPr id="5" name="Picture 4" descr="" title="">
            <a:extLst>
              <a:ext uri="{FF2B5EF4-FFF2-40B4-BE49-F238E27FC236}">
                <a16:creationId xmlns:a16="http://schemas.microsoft.com/office/drawing/2014/main" id="{3D00CA5E-2087-ED45-B619-9657080B8F97}"/>
              </a:ext>
            </a:extLst>
          </p:cNvPr>
          <p:cNvPicPr>
            <a:picLocks noChangeAspect="1"/>
          </p:cNvPicPr>
          <p:nvPr/>
        </p:nvPicPr>
        <p:blipFill>
          <a:blip r:embed="rId2"/>
          <a:stretch>
            <a:fillRect/>
          </a:stretch>
        </p:blipFill>
        <p:spPr>
          <a:xfrm>
            <a:off x="272996" y="944615"/>
            <a:ext cx="5010205" cy="4466371"/>
          </a:xfrm>
          <a:prstGeom prst="rect">
            <a:avLst/>
          </a:prstGeom>
        </p:spPr>
      </p:pic>
      <p:sp>
        <p:nvSpPr>
          <p:cNvPr id="6" name="TextBox 5" descr="" title="">
            <a:extLst>
              <a:ext uri="{FF2B5EF4-FFF2-40B4-BE49-F238E27FC236}">
                <a16:creationId xmlns:a16="http://schemas.microsoft.com/office/drawing/2014/main" id="{49A5F29A-14D8-F1B0-1B60-5EB3FB2F3472}"/>
              </a:ext>
            </a:extLst>
          </p:cNvPr>
          <p:cNvSpPr txBox="1"/>
          <p:nvPr/>
        </p:nvSpPr>
        <p:spPr>
          <a:xfrm>
            <a:off x="434109" y="5519221"/>
            <a:ext cx="11757891" cy="892552"/>
          </a:xfrm>
          <a:prstGeom prst="rect">
            <a:avLst/>
          </a:prstGeom>
          <a:noFill/>
        </p:spPr>
        <p:txBody>
          <a:bodyPr wrap="square" rtlCol="0">
            <a:spAutoFit/>
          </a:bodyPr>
          <a:lstStyle/>
          <a:p>
            <a:pPr>
              <a:spcBef>
                <a:spcPts val="600"/>
              </a:spcBef>
              <a:spcAft>
                <a:spcPts val="600"/>
              </a:spcAft>
            </a:pPr>
            <a:r>
              <a:rPr lang="en-US" sz="1400" i="1" dirty="0"/>
              <a:t>*A request/proposal presented via stated facts with direction to the named entity to act in accordance with the stated request/proposal</a:t>
            </a:r>
          </a:p>
          <a:p>
            <a:pPr>
              <a:spcBef>
                <a:spcPts val="600"/>
              </a:spcBef>
              <a:spcAft>
                <a:spcPts val="600"/>
              </a:spcAft>
            </a:pPr>
            <a:r>
              <a:rPr lang="en-US" sz="1400" i="1" dirty="0"/>
              <a:t>**Declaration of intent/resolve to amend the Arizona Constitution or conduct the business of the Legislature; expression of opinion/will in support of entities/actions/etc.; or a commemoration of the death of a prominent public figure.</a:t>
            </a:r>
          </a:p>
        </p:txBody>
      </p:sp>
      <p:graphicFrame>
        <p:nvGraphicFramePr>
          <p:cNvPr id="12" name="Chart 11" descr="" title="">
            <a:extLst>
              <a:ext uri="{FF2B5EF4-FFF2-40B4-BE49-F238E27FC236}">
                <a16:creationId xmlns:a16="http://schemas.microsoft.com/office/drawing/2014/main" id="{1FE5F48F-47DB-AC9D-12E5-F602C417B533}"/>
              </a:ext>
            </a:extLst>
          </p:cNvPr>
          <p:cNvGraphicFramePr/>
          <p:nvPr>
            <p:extLst>
              <p:ext uri="{D42A27DB-BD31-4B8C-83A1-F6EECF244321}">
                <p14:modId xmlns:p14="http://schemas.microsoft.com/office/powerpoint/2010/main" val="2111588805"/>
              </p:ext>
            </p:extLst>
          </p:nvPr>
        </p:nvGraphicFramePr>
        <p:xfrm>
          <a:off x="5363852" y="944616"/>
          <a:ext cx="6693030" cy="4466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54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4.xml><?xml version="1.0" encoding="utf-8"?>
<p:sld xmlns:a16="http://schemas.microsoft.com/office/drawing/2014/main" xmlns:ahyp="http://schemas.microsoft.com/office/drawing/2018/hyperlinkcolor"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a:extLst>
              <a:ext uri="{FF2B5EF4-FFF2-40B4-BE49-F238E27FC236}">
                <a16:creationId xmlns:a16="http://schemas.microsoft.com/office/drawing/2014/main" id="{B019C302-0140-5C7C-29C2-424137990567}"/>
              </a:ext>
            </a:extLst>
          </p:cNvPr>
          <p:cNvSpPr>
            <a:spLocks noGrp="1"/>
          </p:cNvSpPr>
          <p:nvPr>
            <p:ph type="sldNum" sz="quarter" idx="11"/>
          </p:nvPr>
        </p:nvSpPr>
        <p:spPr/>
        <p:txBody>
          <a:bodyPr/>
          <a:lstStyle/>
          <a:p>
            <a:fld id="{B586A999-2646-4CE0-998F-9298E81F8FDE}" type="slidenum">
              <a:rPr lang="en-US" smtClean="0"/>
              <a:pPr/>
              <a:t>4</a:t>
            </a:fld>
            <a:endParaRPr lang="en-US" dirty="0"/>
          </a:p>
        </p:txBody>
      </p:sp>
      <p:sp>
        <p:nvSpPr>
          <p:cNvPr id="7" name="Title 6" descr="" title="">
            <a:extLst>
              <a:ext uri="{FF2B5EF4-FFF2-40B4-BE49-F238E27FC236}">
                <a16:creationId xmlns:a16="http://schemas.microsoft.com/office/drawing/2014/main" id="{96C80991-820D-7D5F-5F78-3EC3C7D26244}"/>
              </a:ext>
            </a:extLst>
          </p:cNvPr>
          <p:cNvSpPr>
            <a:spLocks noGrp="1"/>
          </p:cNvSpPr>
          <p:nvPr>
            <p:ph type="title"/>
          </p:nvPr>
        </p:nvSpPr>
        <p:spPr/>
        <p:txBody>
          <a:bodyPr/>
          <a:lstStyle/>
          <a:p>
            <a:pPr>
              <a:spcAft>
                <a:spcPts val="1200"/>
              </a:spcAft>
            </a:pPr>
            <a:r>
              <a:rPr lang="en-US" dirty="0"/>
              <a:t>FY 2025 Budget Overview:</a:t>
            </a:r>
            <a:br>
              <a:rPr lang="en-US" dirty="0"/>
            </a:br>
            <a:r>
              <a:rPr lang="en-US" dirty="0"/>
              <a:t>Arizona Department of Environmental Quality (ADEQ)</a:t>
            </a:r>
            <a:br>
              <a:rPr lang="en-US" dirty="0"/>
            </a:br>
            <a:endParaRPr lang="en-US" dirty="0"/>
          </a:p>
        </p:txBody>
      </p:sp>
      <p:sp>
        <p:nvSpPr>
          <p:cNvPr id="6" name="Content Placeholder 5" descr="" title="">
            <a:extLst>
              <a:ext uri="{FF2B5EF4-FFF2-40B4-BE49-F238E27FC236}">
                <a16:creationId xmlns:a16="http://schemas.microsoft.com/office/drawing/2014/main" id="{0979B33D-E905-79EE-D1C5-BAF23F14A52B}"/>
              </a:ext>
            </a:extLst>
          </p:cNvPr>
          <p:cNvSpPr>
            <a:spLocks noGrp="1"/>
          </p:cNvSpPr>
          <p:nvPr>
            <p:ph idx="1"/>
          </p:nvPr>
        </p:nvSpPr>
        <p:spPr>
          <a:xfrm>
            <a:off x="484671" y="1579418"/>
            <a:ext cx="11578020" cy="4738255"/>
          </a:xfrm>
        </p:spPr>
        <p:txBody>
          <a:bodyPr>
            <a:normAutofit fontScale="77500" lnSpcReduction="20000"/>
          </a:bodyPr>
          <a:lstStyle/>
          <a:p>
            <a:r>
              <a:rPr lang="en-US" b="1" u="sng" dirty="0"/>
              <a:t>Air Quality Division</a:t>
            </a:r>
          </a:p>
          <a:p>
            <a:pPr marL="342900" indent="-342900">
              <a:buFont typeface="Arial" panose="020B0604020202020204" pitchFamily="34" charset="0"/>
              <a:buChar char="•"/>
            </a:pPr>
            <a:r>
              <a:rPr lang="en-US" dirty="0"/>
              <a:t>$1M appropriation from the State General Fund (GF) to ADEQ to conduct a zero-emissions heavy-duty eight-ton pilot program. </a:t>
            </a:r>
            <a:r>
              <a:rPr lang="en-US" b="1" i="1" dirty="0">
                <a:solidFill>
                  <a:schemeClr val="accent6">
                    <a:lumMod val="75000"/>
                  </a:schemeClr>
                </a:solidFill>
              </a:rPr>
              <a:t>HB2897, Sec.130, p.119</a:t>
            </a:r>
          </a:p>
          <a:p>
            <a:pPr marL="342900" indent="-342900">
              <a:buFont typeface="Arial" panose="020B0604020202020204" pitchFamily="34" charset="0"/>
              <a:buChar char="•"/>
            </a:pPr>
            <a:r>
              <a:rPr lang="en-US" dirty="0"/>
              <a:t>$2.3M transfer from the Air Quality Fund to the GF. </a:t>
            </a:r>
            <a:r>
              <a:rPr lang="en-US" b="1" i="1" dirty="0">
                <a:solidFill>
                  <a:schemeClr val="accent6">
                    <a:lumMod val="75000"/>
                  </a:schemeClr>
                </a:solidFill>
              </a:rPr>
              <a:t>HB2897, Sec.133, p.122</a:t>
            </a:r>
            <a:endParaRPr lang="en-US" dirty="0"/>
          </a:p>
          <a:p>
            <a:pPr marL="342900" indent="-342900">
              <a:buFont typeface="Arial" panose="020B0604020202020204" pitchFamily="34" charset="0"/>
              <a:buChar char="•"/>
            </a:pPr>
            <a:r>
              <a:rPr lang="en-US" dirty="0"/>
              <a:t>$5M transfer from the Emissions Inspection Fund to the GF. </a:t>
            </a:r>
            <a:r>
              <a:rPr lang="en-US" b="1" i="1" dirty="0">
                <a:solidFill>
                  <a:schemeClr val="accent6">
                    <a:lumMod val="75000"/>
                  </a:schemeClr>
                </a:solidFill>
              </a:rPr>
              <a:t>HB2897, Sec.133, p.122</a:t>
            </a:r>
          </a:p>
          <a:p>
            <a:pPr marL="342900" indent="-342900">
              <a:buFont typeface="Arial" panose="020B0604020202020204" pitchFamily="34" charset="0"/>
              <a:buChar char="•"/>
            </a:pPr>
            <a:r>
              <a:rPr lang="en-US" dirty="0"/>
              <a:t>Authorizes up to $400,000 from the Emissions Inspection Fund for ADEQ operating costs. </a:t>
            </a:r>
            <a:r>
              <a:rPr lang="en-US" b="1" i="1" dirty="0">
                <a:solidFill>
                  <a:schemeClr val="accent6">
                    <a:lumMod val="75000"/>
                  </a:schemeClr>
                </a:solidFill>
              </a:rPr>
              <a:t>HB2897, Sec.41, p.67</a:t>
            </a:r>
            <a:endParaRPr lang="en-US" dirty="0"/>
          </a:p>
          <a:p>
            <a:pPr marL="342900" indent="-342900">
              <a:buFont typeface="Arial" panose="020B0604020202020204" pitchFamily="34" charset="0"/>
              <a:buChar char="•"/>
            </a:pPr>
            <a:r>
              <a:rPr lang="en-US" dirty="0"/>
              <a:t>Reduction of vehicle emissions testing fees for Area A (statutorily defined area containing most of Maricopa county and portions of Pinal and Yavapai Counties) that will in, totality, generate a 5% overall reduction of collected revenue FY24 Area A fee revenues to the Vehicle Emissions Inspection Fund. </a:t>
            </a:r>
            <a:r>
              <a:rPr lang="en-US" b="1" i="1" dirty="0">
                <a:solidFill>
                  <a:schemeClr val="accent6">
                    <a:lumMod val="75000"/>
                  </a:schemeClr>
                </a:solidFill>
              </a:rPr>
              <a:t>HB2902, Sec.10, p.6</a:t>
            </a:r>
          </a:p>
          <a:p>
            <a:pPr marL="342900" indent="-342900">
              <a:buFont typeface="Arial" panose="020B0604020202020204" pitchFamily="34" charset="0"/>
              <a:buChar char="•"/>
            </a:pPr>
            <a:r>
              <a:rPr lang="en-US" dirty="0"/>
              <a:t>$2.7M appropriation increase in the Emissions Inspection Fund. </a:t>
            </a:r>
            <a:r>
              <a:rPr lang="en-US" b="1" i="1" dirty="0">
                <a:solidFill>
                  <a:schemeClr val="accent6">
                    <a:lumMod val="75000"/>
                  </a:schemeClr>
                </a:solidFill>
                <a:hlinkClick r:id="rId2">
                  <a:extLst>
                    <a:ext uri="{A12FA001-AC4F-418D-AE19-62706E023703}">
                      <ahyp:hlinkClr xmlns:ahyp="http://schemas.microsoft.com/office/drawing/2018/hyperlinkcolor" val="tx"/>
                    </a:ext>
                  </a:extLst>
                </a:hlinkClick>
              </a:rPr>
              <a:t>Agency Detail Book.pdf (azospb.gov)</a:t>
            </a:r>
            <a:r>
              <a:rPr lang="en-US" b="1" i="1" dirty="0">
                <a:solidFill>
                  <a:schemeClr val="accent6">
                    <a:lumMod val="75000"/>
                  </a:schemeClr>
                </a:solidFill>
              </a:rPr>
              <a:t>, p.157</a:t>
            </a:r>
          </a:p>
          <a:p>
            <a:pPr marL="342900" indent="-342900">
              <a:buFont typeface="Arial" panose="020B0604020202020204" pitchFamily="34" charset="0"/>
              <a:buChar char="•"/>
            </a:pPr>
            <a:r>
              <a:rPr lang="en-US" dirty="0"/>
              <a:t>$3.4M appropriation increase in the Air Quality Fund for Voluntary Vehicle Repair Program (VVRP) [$2.9M] and for 3.0 Full Time Employee (FTE) positions to assist with the State Implementation Plan (SIP) backlog. </a:t>
            </a:r>
            <a:r>
              <a:rPr lang="en-US" b="1" i="1" dirty="0">
                <a:solidFill>
                  <a:schemeClr val="accent6">
                    <a:lumMod val="75000"/>
                  </a:schemeClr>
                </a:solidFill>
                <a:hlinkClick r:id="rId2">
                  <a:extLst>
                    <a:ext uri="{A12FA001-AC4F-418D-AE19-62706E023703}">
                      <ahyp:hlinkClr xmlns:ahyp="http://schemas.microsoft.com/office/drawing/2018/hyperlinkcolor" val="tx"/>
                    </a:ext>
                  </a:extLst>
                </a:hlinkClick>
              </a:rPr>
              <a:t>Agency Detail Book.pdf (azospb.gov)</a:t>
            </a:r>
            <a:r>
              <a:rPr lang="en-US" b="1" i="1" dirty="0">
                <a:solidFill>
                  <a:schemeClr val="accent6">
                    <a:lumMod val="75000"/>
                  </a:schemeClr>
                </a:solidFill>
              </a:rPr>
              <a:t>, pp. 156-157</a:t>
            </a:r>
          </a:p>
          <a:p>
            <a:pPr>
              <a:lnSpc>
                <a:spcPct val="110000"/>
              </a:lnSpc>
            </a:pPr>
            <a:endParaRPr lang="en-US" dirty="0"/>
          </a:p>
          <a:p>
            <a:endParaRPr lang="en-US" dirty="0"/>
          </a:p>
        </p:txBody>
      </p:sp>
      <p:sp>
        <p:nvSpPr>
          <p:cNvPr id="2" name="Footer Placeholder 2" descr="" title="">
            <a:extLst>
              <a:ext uri="{FF2B5EF4-FFF2-40B4-BE49-F238E27FC236}">
                <a16:creationId xmlns:a16="http://schemas.microsoft.com/office/drawing/2014/main" id="{1C0C70DD-E87E-5223-5AB6-9AF57BF8DC4E}"/>
              </a:ext>
            </a:extLst>
          </p:cNvPr>
          <p:cNvSpPr txBox="1">
            <a:spLocks/>
          </p:cNvSpPr>
          <p:nvPr/>
        </p:nvSpPr>
        <p:spPr>
          <a:xfrm>
            <a:off x="2861278" y="6411773"/>
            <a:ext cx="8849710" cy="457200"/>
          </a:xfrm>
          <a:prstGeom prst="rect">
            <a:avLst/>
          </a:prstGeom>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700" spc="60" baseline="0" dirty="0">
                <a:solidFill>
                  <a:schemeClr val="accent2"/>
                </a:solidFill>
                <a:latin typeface="Calibri" panose="020F0502020204030204" pitchFamily="34" charset="0"/>
                <a:cs typeface="Calibri" panose="020F0502020204030204" pitchFamily="34" charset="0"/>
              </a:rPr>
              <a:t>Insert Presentation Title Here</a:t>
            </a:r>
          </a:p>
          <a:p>
            <a:pPr algn="r">
              <a:lnSpc>
                <a:spcPct val="150000"/>
              </a:lnSpc>
            </a:pPr>
            <a:endParaRPr lang="en-US" sz="700" spc="60" baseline="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457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5.xml><?xml version="1.0" encoding="utf-8"?>
<p:sld xmlns:a16="http://schemas.microsoft.com/office/drawing/2014/main" xmlns:ahyp="http://schemas.microsoft.com/office/drawing/2018/hyperlinkcolor"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a:extLst>
              <a:ext uri="{FF2B5EF4-FFF2-40B4-BE49-F238E27FC236}">
                <a16:creationId xmlns:a16="http://schemas.microsoft.com/office/drawing/2014/main" id="{B019C302-0140-5C7C-29C2-424137990567}"/>
              </a:ext>
            </a:extLst>
          </p:cNvPr>
          <p:cNvSpPr>
            <a:spLocks noGrp="1"/>
          </p:cNvSpPr>
          <p:nvPr>
            <p:ph type="sldNum" sz="quarter" idx="11"/>
          </p:nvPr>
        </p:nvSpPr>
        <p:spPr/>
        <p:txBody>
          <a:bodyPr/>
          <a:lstStyle/>
          <a:p>
            <a:fld id="{B586A999-2646-4CE0-998F-9298E81F8FDE}" type="slidenum">
              <a:rPr lang="en-US" smtClean="0"/>
              <a:pPr/>
              <a:t>5</a:t>
            </a:fld>
            <a:endParaRPr lang="en-US" dirty="0"/>
          </a:p>
        </p:txBody>
      </p:sp>
      <p:sp>
        <p:nvSpPr>
          <p:cNvPr id="7" name="Title 6" descr="" title="">
            <a:extLst>
              <a:ext uri="{FF2B5EF4-FFF2-40B4-BE49-F238E27FC236}">
                <a16:creationId xmlns:a16="http://schemas.microsoft.com/office/drawing/2014/main" id="{96C80991-820D-7D5F-5F78-3EC3C7D26244}"/>
              </a:ext>
            </a:extLst>
          </p:cNvPr>
          <p:cNvSpPr>
            <a:spLocks noGrp="1"/>
          </p:cNvSpPr>
          <p:nvPr>
            <p:ph type="title"/>
          </p:nvPr>
        </p:nvSpPr>
        <p:spPr/>
        <p:txBody>
          <a:bodyPr/>
          <a:lstStyle/>
          <a:p>
            <a:pPr>
              <a:spcAft>
                <a:spcPts val="1200"/>
              </a:spcAft>
            </a:pPr>
            <a:r>
              <a:rPr lang="en-US" dirty="0"/>
              <a:t>FY 2025 Budget Overview:</a:t>
            </a:r>
            <a:br>
              <a:rPr lang="en-US" dirty="0"/>
            </a:br>
            <a:r>
              <a:rPr lang="en-US" dirty="0"/>
              <a:t>Arizona Department of Environmental Quality (ADEQ)</a:t>
            </a:r>
            <a:br>
              <a:rPr lang="en-US" dirty="0"/>
            </a:br>
            <a:endParaRPr lang="en-US" dirty="0"/>
          </a:p>
        </p:txBody>
      </p:sp>
      <p:sp>
        <p:nvSpPr>
          <p:cNvPr id="6" name="Content Placeholder 5" descr="" title="">
            <a:extLst>
              <a:ext uri="{FF2B5EF4-FFF2-40B4-BE49-F238E27FC236}">
                <a16:creationId xmlns:a16="http://schemas.microsoft.com/office/drawing/2014/main" id="{0979B33D-E905-79EE-D1C5-BAF23F14A52B}"/>
              </a:ext>
            </a:extLst>
          </p:cNvPr>
          <p:cNvSpPr>
            <a:spLocks noGrp="1"/>
          </p:cNvSpPr>
          <p:nvPr>
            <p:ph idx="1"/>
          </p:nvPr>
        </p:nvSpPr>
        <p:spPr>
          <a:xfrm>
            <a:off x="484670" y="1551710"/>
            <a:ext cx="11559547" cy="4860064"/>
          </a:xfrm>
        </p:spPr>
        <p:txBody>
          <a:bodyPr>
            <a:normAutofit fontScale="77500" lnSpcReduction="20000"/>
          </a:bodyPr>
          <a:lstStyle/>
          <a:p>
            <a:r>
              <a:rPr lang="en-US" b="1" u="sng" dirty="0"/>
              <a:t>Waste Division</a:t>
            </a:r>
          </a:p>
          <a:p>
            <a:pPr marL="342900" indent="-342900">
              <a:buFont typeface="Arial" panose="020B0604020202020204" pitchFamily="34" charset="0"/>
              <a:buChar char="•"/>
            </a:pPr>
            <a:r>
              <a:rPr lang="en-US" dirty="0"/>
              <a:t>$15M appropriation from the GF to the Water Quality Assurance Revolving Fund (WQARF). </a:t>
            </a:r>
            <a:r>
              <a:rPr lang="en-US" b="1" i="1" dirty="0">
                <a:solidFill>
                  <a:schemeClr val="accent6">
                    <a:lumMod val="75000"/>
                  </a:schemeClr>
                </a:solidFill>
              </a:rPr>
              <a:t>HB2902, Sec. 9, p.5</a:t>
            </a:r>
          </a:p>
          <a:p>
            <a:pPr marL="342900" indent="-342900">
              <a:buFont typeface="Arial" panose="020B0604020202020204" pitchFamily="34" charset="0"/>
              <a:buChar char="•"/>
            </a:pPr>
            <a:r>
              <a:rPr lang="en-US" dirty="0"/>
              <a:t>$20M transfer from the Underground Storage Tank Revolving Fund to the GF. </a:t>
            </a:r>
            <a:r>
              <a:rPr lang="en-US" b="1" i="1" dirty="0">
                <a:solidFill>
                  <a:schemeClr val="accent6">
                    <a:lumMod val="75000"/>
                  </a:schemeClr>
                </a:solidFill>
              </a:rPr>
              <a:t>HB2897, Sec.133, p.122</a:t>
            </a:r>
            <a:endParaRPr lang="en-US" dirty="0"/>
          </a:p>
          <a:p>
            <a:pPr marL="342900" indent="-342900">
              <a:buFont typeface="Arial" panose="020B0604020202020204" pitchFamily="34" charset="0"/>
              <a:buChar char="•"/>
            </a:pPr>
            <a:r>
              <a:rPr lang="en-US" dirty="0"/>
              <a:t>$900,000 transfer from the Hazardous Waste Management Fund to the GF. </a:t>
            </a:r>
            <a:r>
              <a:rPr lang="en-US" b="1" i="1" dirty="0">
                <a:solidFill>
                  <a:schemeClr val="accent6">
                    <a:lumMod val="75000"/>
                  </a:schemeClr>
                </a:solidFill>
              </a:rPr>
              <a:t>HB2897, Sec.133, p.122</a:t>
            </a:r>
            <a:endParaRPr lang="en-US" dirty="0"/>
          </a:p>
          <a:p>
            <a:pPr marL="342900" indent="-342900">
              <a:buFont typeface="Arial" panose="020B0604020202020204" pitchFamily="34" charset="0"/>
              <a:buChar char="•"/>
            </a:pPr>
            <a:r>
              <a:rPr lang="en-US" dirty="0"/>
              <a:t>$500,000 transfer from the Emergency Response Fund to the GF. </a:t>
            </a:r>
            <a:r>
              <a:rPr lang="en-US" b="1" i="1" dirty="0">
                <a:solidFill>
                  <a:schemeClr val="accent6">
                    <a:lumMod val="75000"/>
                  </a:schemeClr>
                </a:solidFill>
              </a:rPr>
              <a:t>HB2897, Sec.133, p.122 </a:t>
            </a:r>
          </a:p>
          <a:p>
            <a:pPr marL="342900" indent="-342900">
              <a:buFont typeface="Arial" panose="020B0604020202020204" pitchFamily="34" charset="0"/>
              <a:buChar char="•"/>
            </a:pPr>
            <a:r>
              <a:rPr lang="en-US" dirty="0"/>
              <a:t>$950,000 appropriation increase in the Recycling Fund. </a:t>
            </a:r>
            <a:r>
              <a:rPr lang="en-US" b="1" i="1" dirty="0">
                <a:solidFill>
                  <a:schemeClr val="accent6">
                    <a:lumMod val="75000"/>
                  </a:schemeClr>
                </a:solidFill>
                <a:hlinkClick r:id="rId2">
                  <a:extLst>
                    <a:ext uri="{A12FA001-AC4F-418D-AE19-62706E023703}">
                      <ahyp:hlinkClr xmlns:ahyp="http://schemas.microsoft.com/office/drawing/2018/hyperlinkcolor" val="tx"/>
                    </a:ext>
                  </a:extLst>
                </a:hlinkClick>
              </a:rPr>
              <a:t>Agency Detail Book.pdf (azospb.gov)</a:t>
            </a:r>
            <a:r>
              <a:rPr lang="en-US" b="1" i="1" dirty="0">
                <a:solidFill>
                  <a:schemeClr val="accent6">
                    <a:lumMod val="75000"/>
                  </a:schemeClr>
                </a:solidFill>
              </a:rPr>
              <a:t>, pp.157-158</a:t>
            </a:r>
          </a:p>
          <a:p>
            <a:pPr marL="342900" indent="-342900">
              <a:buFont typeface="Arial" panose="020B0604020202020204" pitchFamily="34" charset="0"/>
              <a:buChar char="•"/>
            </a:pPr>
            <a:r>
              <a:rPr lang="en-US" dirty="0"/>
              <a:t>Authorizes up to $6.5M from the Underground Storage Tack Revolving Fund for ADEQ administrative costs and for remediating border area sewage discharge issues. </a:t>
            </a:r>
            <a:r>
              <a:rPr lang="en-US" b="1" i="1" dirty="0">
                <a:solidFill>
                  <a:schemeClr val="accent6">
                    <a:lumMod val="75000"/>
                  </a:schemeClr>
                </a:solidFill>
              </a:rPr>
              <a:t>HB2902, Sec.7, p.5</a:t>
            </a:r>
            <a:endParaRPr lang="en-US" dirty="0"/>
          </a:p>
          <a:p>
            <a:pPr marL="342900" indent="-342900">
              <a:buFont typeface="Arial" panose="020B0604020202020204" pitchFamily="34" charset="0"/>
              <a:buChar char="•"/>
            </a:pPr>
            <a:r>
              <a:rPr lang="en-US" dirty="0"/>
              <a:t>Requirement to report annually, starting September 1, 2024, to the Joint Legislative Budget Committee on the progress of WQARF activities (i.e. emergency response, priority site remediation, and cost recovery/revenue and expenditure/other WAQRF-funded program activities); and include a budget, developed in consultation with the WQARF Advisory Board, for the WQARF program. </a:t>
            </a:r>
            <a:r>
              <a:rPr lang="en-US" b="1" i="1" dirty="0">
                <a:solidFill>
                  <a:schemeClr val="accent6">
                    <a:lumMod val="75000"/>
                  </a:schemeClr>
                </a:solidFill>
              </a:rPr>
              <a:t>HB2897, Sec.41, p.66</a:t>
            </a:r>
            <a:endParaRPr lang="en-US" dirty="0"/>
          </a:p>
          <a:p>
            <a:r>
              <a:rPr lang="en-US" b="1" u="sng" dirty="0"/>
              <a:t>Water Division</a:t>
            </a:r>
          </a:p>
          <a:p>
            <a:pPr marL="342900" indent="-342900">
              <a:buFont typeface="Arial" panose="020B0604020202020204" pitchFamily="34" charset="0"/>
              <a:buChar char="•"/>
            </a:pPr>
            <a:r>
              <a:rPr lang="en-US" dirty="0"/>
              <a:t>$7.2M appropriation from the Air Quality Fund to the Water Quality Fee Fund.</a:t>
            </a:r>
            <a:r>
              <a:rPr lang="en-US" b="1" i="1" dirty="0">
                <a:solidFill>
                  <a:schemeClr val="accent6">
                    <a:lumMod val="75000"/>
                  </a:schemeClr>
                </a:solidFill>
              </a:rPr>
              <a:t> HB2897, Sec.136, p.125</a:t>
            </a:r>
            <a:endParaRPr lang="en-US" dirty="0"/>
          </a:p>
          <a:p>
            <a:pPr>
              <a:lnSpc>
                <a:spcPct val="110000"/>
              </a:lnSpc>
            </a:pPr>
            <a:endParaRPr lang="en-US" dirty="0"/>
          </a:p>
          <a:p>
            <a:endParaRPr lang="en-US" dirty="0"/>
          </a:p>
        </p:txBody>
      </p:sp>
      <p:sp>
        <p:nvSpPr>
          <p:cNvPr id="2" name="Footer Placeholder 2" descr="" title="">
            <a:extLst>
              <a:ext uri="{FF2B5EF4-FFF2-40B4-BE49-F238E27FC236}">
                <a16:creationId xmlns:a16="http://schemas.microsoft.com/office/drawing/2014/main" id="{1C0C70DD-E87E-5223-5AB6-9AF57BF8DC4E}"/>
              </a:ext>
            </a:extLst>
          </p:cNvPr>
          <p:cNvSpPr txBox="1">
            <a:spLocks/>
          </p:cNvSpPr>
          <p:nvPr/>
        </p:nvSpPr>
        <p:spPr>
          <a:xfrm>
            <a:off x="2861278" y="6411773"/>
            <a:ext cx="8849710" cy="457200"/>
          </a:xfrm>
          <a:prstGeom prst="rect">
            <a:avLst/>
          </a:prstGeom>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700" spc="60" baseline="0" dirty="0">
                <a:solidFill>
                  <a:schemeClr val="accent2"/>
                </a:solidFill>
                <a:latin typeface="Calibri" panose="020F0502020204030204" pitchFamily="34" charset="0"/>
                <a:cs typeface="Calibri" panose="020F0502020204030204" pitchFamily="34" charset="0"/>
              </a:rPr>
              <a:t>Insert Presentation Title Here</a:t>
            </a:r>
          </a:p>
          <a:p>
            <a:pPr algn="r">
              <a:lnSpc>
                <a:spcPct val="150000"/>
              </a:lnSpc>
            </a:pPr>
            <a:endParaRPr lang="en-US" sz="700" spc="60" baseline="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432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6.xml><?xml version="1.0" encoding="utf-8"?>
<p:sld xmlns:a16="http://schemas.microsoft.com/office/drawing/2014/main" xmlns:ahyp="http://schemas.microsoft.com/office/drawing/2018/hyperlinkcolor"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a:extLst>
              <a:ext uri="{FF2B5EF4-FFF2-40B4-BE49-F238E27FC236}">
                <a16:creationId xmlns:a16="http://schemas.microsoft.com/office/drawing/2014/main" id="{B019C302-0140-5C7C-29C2-424137990567}"/>
              </a:ext>
            </a:extLst>
          </p:cNvPr>
          <p:cNvSpPr>
            <a:spLocks noGrp="1"/>
          </p:cNvSpPr>
          <p:nvPr>
            <p:ph type="sldNum" sz="quarter" idx="11"/>
          </p:nvPr>
        </p:nvSpPr>
        <p:spPr/>
        <p:txBody>
          <a:bodyPr/>
          <a:lstStyle/>
          <a:p>
            <a:fld id="{B586A999-2646-4CE0-998F-9298E81F8FDE}" type="slidenum">
              <a:rPr lang="en-US" smtClean="0"/>
              <a:pPr/>
              <a:t>6</a:t>
            </a:fld>
            <a:endParaRPr lang="en-US" dirty="0"/>
          </a:p>
        </p:txBody>
      </p:sp>
      <p:sp>
        <p:nvSpPr>
          <p:cNvPr id="7" name="Title 6" descr="" title="">
            <a:extLst>
              <a:ext uri="{FF2B5EF4-FFF2-40B4-BE49-F238E27FC236}">
                <a16:creationId xmlns:a16="http://schemas.microsoft.com/office/drawing/2014/main" id="{96C80991-820D-7D5F-5F78-3EC3C7D26244}"/>
              </a:ext>
            </a:extLst>
          </p:cNvPr>
          <p:cNvSpPr>
            <a:spLocks noGrp="1"/>
          </p:cNvSpPr>
          <p:nvPr>
            <p:ph type="title"/>
          </p:nvPr>
        </p:nvSpPr>
        <p:spPr/>
        <p:txBody>
          <a:bodyPr/>
          <a:lstStyle/>
          <a:p>
            <a:pPr>
              <a:spcAft>
                <a:spcPts val="1200"/>
              </a:spcAft>
            </a:pPr>
            <a:r>
              <a:rPr lang="en-US" dirty="0"/>
              <a:t>FY 2025 Budget Overview:</a:t>
            </a:r>
            <a:br>
              <a:rPr lang="en-US" dirty="0"/>
            </a:br>
            <a:r>
              <a:rPr lang="en-US" dirty="0"/>
              <a:t>Arizona Department of Water Resources (ADWR)</a:t>
            </a:r>
            <a:br>
              <a:rPr lang="en-US" dirty="0"/>
            </a:br>
            <a:endParaRPr lang="en-US" dirty="0"/>
          </a:p>
        </p:txBody>
      </p:sp>
      <p:sp>
        <p:nvSpPr>
          <p:cNvPr id="6" name="Content Placeholder 5" descr="" title="">
            <a:extLst>
              <a:ext uri="{FF2B5EF4-FFF2-40B4-BE49-F238E27FC236}">
                <a16:creationId xmlns:a16="http://schemas.microsoft.com/office/drawing/2014/main" id="{0979B33D-E905-79EE-D1C5-BAF23F14A52B}"/>
              </a:ext>
            </a:extLst>
          </p:cNvPr>
          <p:cNvSpPr>
            <a:spLocks noGrp="1"/>
          </p:cNvSpPr>
          <p:nvPr>
            <p:ph idx="1"/>
          </p:nvPr>
        </p:nvSpPr>
        <p:spPr>
          <a:xfrm>
            <a:off x="484670" y="1514764"/>
            <a:ext cx="11457947" cy="4897009"/>
          </a:xfrm>
        </p:spPr>
        <p:txBody>
          <a:bodyPr>
            <a:normAutofit fontScale="55000" lnSpcReduction="20000"/>
          </a:bodyPr>
          <a:lstStyle/>
          <a:p>
            <a:pPr marL="342900" indent="-342900">
              <a:buFont typeface="Arial" panose="020B0604020202020204" pitchFamily="34" charset="0"/>
              <a:buChar char="•"/>
            </a:pPr>
            <a:r>
              <a:rPr lang="en-US" dirty="0"/>
              <a:t>$11M FY2024 appropriation for the Brackish Groundwater Recovery Pilot Program removed; and repeals the program. </a:t>
            </a:r>
            <a:r>
              <a:rPr lang="en-US" b="1" i="1" dirty="0">
                <a:solidFill>
                  <a:schemeClr val="accent6">
                    <a:lumMod val="75000"/>
                  </a:schemeClr>
                </a:solidFill>
              </a:rPr>
              <a:t>HB2897, Sec.10, p.26</a:t>
            </a:r>
          </a:p>
          <a:p>
            <a:pPr marL="342900" indent="-342900">
              <a:buFont typeface="Arial" panose="020B0604020202020204" pitchFamily="34" charset="0"/>
              <a:buChar char="•"/>
            </a:pPr>
            <a:r>
              <a:rPr lang="en-US" dirty="0"/>
              <a:t>$100,000 FY2024 appropriation for the Brackish Water Study removed. </a:t>
            </a:r>
            <a:r>
              <a:rPr lang="en-US" b="1" i="1" dirty="0">
                <a:solidFill>
                  <a:schemeClr val="accent6">
                    <a:lumMod val="75000"/>
                  </a:schemeClr>
                </a:solidFill>
              </a:rPr>
              <a:t>HB2897, Sec.102, pp.106-107</a:t>
            </a:r>
            <a:endParaRPr lang="en-US" dirty="0"/>
          </a:p>
          <a:p>
            <a:pPr marL="342900" indent="-342900">
              <a:buFont typeface="Arial" panose="020B0604020202020204" pitchFamily="34" charset="0"/>
              <a:buChar char="•"/>
            </a:pPr>
            <a:r>
              <a:rPr lang="en-US" dirty="0"/>
              <a:t>$5M FY2024 appropriation for the Statewide Water Resources Planning Program removed. </a:t>
            </a:r>
            <a:r>
              <a:rPr lang="en-US" b="1" i="1" dirty="0">
                <a:solidFill>
                  <a:schemeClr val="accent6">
                    <a:lumMod val="75000"/>
                  </a:schemeClr>
                </a:solidFill>
              </a:rPr>
              <a:t>HB2897, Sec.102, pp.106-107</a:t>
            </a:r>
            <a:endParaRPr lang="en-US" dirty="0"/>
          </a:p>
          <a:p>
            <a:pPr marL="342900" indent="-342900">
              <a:buFont typeface="Arial" panose="020B0604020202020204" pitchFamily="34" charset="0"/>
              <a:buChar char="•"/>
            </a:pPr>
            <a:r>
              <a:rPr lang="en-US" dirty="0"/>
              <a:t>$24M FY2024 appropriation for the Groundwater Infrastructure (Santa Rosa Canal) removed. </a:t>
            </a:r>
            <a:r>
              <a:rPr lang="en-US" b="1" i="1" dirty="0">
                <a:solidFill>
                  <a:schemeClr val="accent6">
                    <a:lumMod val="75000"/>
                  </a:schemeClr>
                </a:solidFill>
              </a:rPr>
              <a:t>HB2897, Sec.102, pp.106-107</a:t>
            </a:r>
            <a:endParaRPr lang="en-US" dirty="0"/>
          </a:p>
          <a:p>
            <a:pPr marL="342900" indent="-342900">
              <a:buFont typeface="Arial" panose="020B0604020202020204" pitchFamily="34" charset="0"/>
              <a:buChar char="•"/>
            </a:pPr>
            <a:r>
              <a:rPr lang="en-US" dirty="0"/>
              <a:t>$500,000 reduction from the Arizona Water Protection Fund Deposit. </a:t>
            </a:r>
            <a:r>
              <a:rPr lang="en-US" b="1" i="1" dirty="0">
                <a:solidFill>
                  <a:schemeClr val="accent6">
                    <a:lumMod val="75000"/>
                  </a:schemeClr>
                </a:solidFill>
              </a:rPr>
              <a:t>HB2897, Sec.102, pp.106-107</a:t>
            </a:r>
            <a:endParaRPr lang="en-US" dirty="0"/>
          </a:p>
          <a:p>
            <a:pPr marL="342900" indent="-342900">
              <a:buFont typeface="Arial" panose="020B0604020202020204" pitchFamily="34" charset="0"/>
              <a:buChar char="•"/>
            </a:pPr>
            <a:r>
              <a:rPr lang="en-US" dirty="0"/>
              <a:t>$2.5M transferred from the Water Resources Fund to ADWR’s subaccount in the Automation Project Fund to be transferred to ADOA to develop, modernize, and consolidate ADWR’s applications. </a:t>
            </a:r>
            <a:r>
              <a:rPr lang="en-US" b="1" i="1" dirty="0">
                <a:solidFill>
                  <a:schemeClr val="accent6">
                    <a:lumMod val="75000"/>
                  </a:schemeClr>
                </a:solidFill>
              </a:rPr>
              <a:t>HB2897, Sec.115, p.109</a:t>
            </a:r>
          </a:p>
          <a:p>
            <a:pPr marL="342900" indent="-342900">
              <a:buFont typeface="Arial" panose="020B0604020202020204" pitchFamily="34" charset="0"/>
              <a:buChar char="•"/>
            </a:pPr>
            <a:r>
              <a:rPr lang="en-US" dirty="0"/>
              <a:t>$21,500 lump sum reduction of GF appropriation to ADWR. </a:t>
            </a:r>
            <a:r>
              <a:rPr lang="en-US" b="1" i="1" dirty="0">
                <a:solidFill>
                  <a:schemeClr val="accent6">
                    <a:lumMod val="75000"/>
                  </a:schemeClr>
                </a:solidFill>
              </a:rPr>
              <a:t>HB2897, Sec.129, pp.117-118</a:t>
            </a:r>
          </a:p>
          <a:p>
            <a:pPr marL="342900" indent="-342900">
              <a:buFont typeface="Arial" panose="020B0604020202020204" pitchFamily="34" charset="0"/>
              <a:buChar char="•"/>
            </a:pPr>
            <a:r>
              <a:rPr lang="en-US" dirty="0"/>
              <a:t>$6,000 lump sum reduction of GF appropriation to the Arizona Navigable Stream Adjudication Commission. </a:t>
            </a:r>
            <a:r>
              <a:rPr lang="en-US" b="1" i="1" dirty="0">
                <a:solidFill>
                  <a:schemeClr val="accent6">
                    <a:lumMod val="75000"/>
                  </a:schemeClr>
                </a:solidFill>
              </a:rPr>
              <a:t>HB2897, Sec.129, pp.117-118</a:t>
            </a:r>
            <a:endParaRPr lang="en-US" dirty="0"/>
          </a:p>
          <a:p>
            <a:pPr marL="342900" indent="-342900">
              <a:buFont typeface="Arial" panose="020B0604020202020204" pitchFamily="34" charset="0"/>
              <a:buChar char="•"/>
            </a:pPr>
            <a:r>
              <a:rPr lang="en-US" dirty="0"/>
              <a:t>$600,000 transferred from the Temporary Groundwater and Irrigation Efficiency Projects Fund to the GF. </a:t>
            </a:r>
            <a:r>
              <a:rPr lang="en-US" b="1" i="1" dirty="0">
                <a:solidFill>
                  <a:schemeClr val="accent6">
                    <a:lumMod val="75000"/>
                  </a:schemeClr>
                </a:solidFill>
              </a:rPr>
              <a:t>HB2897, Sec.133, p.124</a:t>
            </a:r>
            <a:endParaRPr lang="en-US" dirty="0"/>
          </a:p>
          <a:p>
            <a:pPr marL="342900" indent="-342900">
              <a:buFont typeface="Arial" panose="020B0604020202020204" pitchFamily="34" charset="0"/>
              <a:buChar char="•"/>
            </a:pPr>
            <a:r>
              <a:rPr lang="en-US" dirty="0"/>
              <a:t>$200,000 transferred from the Assured and Adequate Water Supply Administration Fund to the GF. </a:t>
            </a:r>
            <a:r>
              <a:rPr lang="en-US" b="1" i="1" dirty="0">
                <a:solidFill>
                  <a:schemeClr val="accent6">
                    <a:lumMod val="75000"/>
                  </a:schemeClr>
                </a:solidFill>
              </a:rPr>
              <a:t>HB2897, Sec.133, p.124</a:t>
            </a:r>
            <a:endParaRPr lang="en-US" dirty="0"/>
          </a:p>
          <a:p>
            <a:pPr marL="342900" indent="-342900">
              <a:buFont typeface="Arial" panose="020B0604020202020204" pitchFamily="34" charset="0"/>
              <a:buChar char="•"/>
            </a:pPr>
            <a:r>
              <a:rPr lang="en-US" dirty="0"/>
              <a:t>$1M transferred from the Arizona Water Protection Fund to the GF. </a:t>
            </a:r>
            <a:r>
              <a:rPr lang="en-US" b="1" i="1" dirty="0">
                <a:solidFill>
                  <a:schemeClr val="accent6">
                    <a:lumMod val="75000"/>
                  </a:schemeClr>
                </a:solidFill>
              </a:rPr>
              <a:t>HB2897, Sec.133, p.124</a:t>
            </a:r>
            <a:endParaRPr lang="en-US" dirty="0"/>
          </a:p>
          <a:p>
            <a:pPr marL="342900" indent="-342900">
              <a:buFont typeface="Arial" panose="020B0604020202020204" pitchFamily="34" charset="0"/>
              <a:buChar char="•"/>
            </a:pPr>
            <a:r>
              <a:rPr lang="en-US" dirty="0"/>
              <a:t>Authorizes the Arizona Water Protection Fund Commission to grant up to $336,000 of the unobligated balance in the Arizona Water Protection Fund to ADWR to use for administrative costs. </a:t>
            </a:r>
            <a:r>
              <a:rPr lang="en-US" b="1" i="1" dirty="0">
                <a:solidFill>
                  <a:schemeClr val="accent6">
                    <a:lumMod val="75000"/>
                  </a:schemeClr>
                </a:solidFill>
              </a:rPr>
              <a:t>HB2902, Sec.6, p.5</a:t>
            </a:r>
          </a:p>
          <a:p>
            <a:pPr marL="342900" indent="-342900">
              <a:buFont typeface="Arial" panose="020B0604020202020204" pitchFamily="34" charset="0"/>
              <a:buChar char="•"/>
            </a:pPr>
            <a:r>
              <a:rPr lang="en-US" dirty="0"/>
              <a:t>Authorizes Arizona Water Banking Fund monies appropriated to the Arizona Navigable Stream Adjudication Commission to be used to pay legal fees. </a:t>
            </a:r>
            <a:r>
              <a:rPr lang="en-US" b="1" i="1" dirty="0">
                <a:solidFill>
                  <a:schemeClr val="accent6">
                    <a:lumMod val="75000"/>
                  </a:schemeClr>
                </a:solidFill>
              </a:rPr>
              <a:t>HB2902, Sec.8, p.5</a:t>
            </a:r>
            <a:endParaRPr lang="en-US" dirty="0"/>
          </a:p>
          <a:p>
            <a:pPr marL="342900" indent="-342900">
              <a:buFont typeface="Arial" panose="020B0604020202020204" pitchFamily="34" charset="0"/>
              <a:buChar char="•"/>
            </a:pPr>
            <a:r>
              <a:rPr lang="en-US" dirty="0"/>
              <a:t>Authorizes the addition of 25.0 FTE positions – with no additional funding (ADWR has the funding for these positions; but lacked the FTE authority) – in hydrology, groundwater management, automated groundwater monitoring, assured and adequate water supply administration, new river flood insurance study programs, and operating lump sum .  </a:t>
            </a:r>
            <a:r>
              <a:rPr lang="en-US" b="1" i="1" dirty="0">
                <a:solidFill>
                  <a:schemeClr val="accent6">
                    <a:lumMod val="75000"/>
                  </a:schemeClr>
                </a:solidFill>
                <a:hlinkClick r:id="rId2">
                  <a:extLst>
                    <a:ext uri="{A12FA001-AC4F-418D-AE19-62706E023703}">
                      <ahyp:hlinkClr xmlns:ahyp="http://schemas.microsoft.com/office/drawing/2018/hyperlinkcolor" val="tx"/>
                    </a:ext>
                  </a:extLst>
                </a:hlinkClick>
              </a:rPr>
              <a:t>Agency Detail Book.pdf (azospb.gov)</a:t>
            </a:r>
            <a:r>
              <a:rPr lang="en-US" b="1" i="1" dirty="0">
                <a:solidFill>
                  <a:schemeClr val="accent6">
                    <a:lumMod val="75000"/>
                  </a:schemeClr>
                </a:solidFill>
              </a:rPr>
              <a:t>, p.456</a:t>
            </a:r>
            <a:endParaRPr lang="en-US" dirty="0"/>
          </a:p>
        </p:txBody>
      </p:sp>
      <p:sp>
        <p:nvSpPr>
          <p:cNvPr id="2" name="Footer Placeholder 2" descr="" title="">
            <a:extLst>
              <a:ext uri="{FF2B5EF4-FFF2-40B4-BE49-F238E27FC236}">
                <a16:creationId xmlns:a16="http://schemas.microsoft.com/office/drawing/2014/main" id="{1C0C70DD-E87E-5223-5AB6-9AF57BF8DC4E}"/>
              </a:ext>
            </a:extLst>
          </p:cNvPr>
          <p:cNvSpPr txBox="1">
            <a:spLocks/>
          </p:cNvSpPr>
          <p:nvPr/>
        </p:nvSpPr>
        <p:spPr>
          <a:xfrm>
            <a:off x="2861278" y="6411773"/>
            <a:ext cx="8849710" cy="457200"/>
          </a:xfrm>
          <a:prstGeom prst="rect">
            <a:avLst/>
          </a:prstGeom>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700" spc="60" baseline="0" dirty="0">
                <a:solidFill>
                  <a:schemeClr val="accent2"/>
                </a:solidFill>
                <a:latin typeface="Calibri" panose="020F0502020204030204" pitchFamily="34" charset="0"/>
                <a:cs typeface="Calibri" panose="020F0502020204030204" pitchFamily="34" charset="0"/>
              </a:rPr>
              <a:t>Insert Presentation Title Here</a:t>
            </a:r>
          </a:p>
          <a:p>
            <a:pPr algn="r">
              <a:lnSpc>
                <a:spcPct val="150000"/>
              </a:lnSpc>
            </a:pPr>
            <a:endParaRPr lang="en-US" sz="700" spc="60" baseline="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224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a:extLst>
              <a:ext uri="{FF2B5EF4-FFF2-40B4-BE49-F238E27FC236}">
                <a16:creationId xmlns:a16="http://schemas.microsoft.com/office/drawing/2014/main" id="{B019C302-0140-5C7C-29C2-424137990567}"/>
              </a:ext>
            </a:extLst>
          </p:cNvPr>
          <p:cNvSpPr>
            <a:spLocks noGrp="1"/>
          </p:cNvSpPr>
          <p:nvPr>
            <p:ph type="sldNum" sz="quarter" idx="11"/>
          </p:nvPr>
        </p:nvSpPr>
        <p:spPr/>
        <p:txBody>
          <a:bodyPr/>
          <a:lstStyle/>
          <a:p>
            <a:fld id="{B586A999-2646-4CE0-998F-9298E81F8FDE}" type="slidenum">
              <a:rPr lang="en-US" smtClean="0"/>
              <a:pPr/>
              <a:t>7</a:t>
            </a:fld>
            <a:endParaRPr lang="en-US" dirty="0"/>
          </a:p>
        </p:txBody>
      </p:sp>
      <p:sp>
        <p:nvSpPr>
          <p:cNvPr id="7" name="Title 6" descr="" title="">
            <a:extLst>
              <a:ext uri="{FF2B5EF4-FFF2-40B4-BE49-F238E27FC236}">
                <a16:creationId xmlns:a16="http://schemas.microsoft.com/office/drawing/2014/main" id="{96C80991-820D-7D5F-5F78-3EC3C7D26244}"/>
              </a:ext>
            </a:extLst>
          </p:cNvPr>
          <p:cNvSpPr>
            <a:spLocks noGrp="1"/>
          </p:cNvSpPr>
          <p:nvPr>
            <p:ph type="title"/>
          </p:nvPr>
        </p:nvSpPr>
        <p:spPr>
          <a:xfrm>
            <a:off x="487679" y="381197"/>
            <a:ext cx="11223293" cy="633068"/>
          </a:xfrm>
        </p:spPr>
        <p:txBody>
          <a:bodyPr/>
          <a:lstStyle/>
          <a:p>
            <a:r>
              <a:rPr lang="en-US" dirty="0"/>
              <a:t>Significant Environmental Legislation ~ Air Quality</a:t>
            </a:r>
          </a:p>
        </p:txBody>
      </p:sp>
      <p:sp>
        <p:nvSpPr>
          <p:cNvPr id="6" name="Content Placeholder 5" descr="" title="">
            <a:extLst>
              <a:ext uri="{FF2B5EF4-FFF2-40B4-BE49-F238E27FC236}">
                <a16:creationId xmlns:a16="http://schemas.microsoft.com/office/drawing/2014/main" id="{0979B33D-E905-79EE-D1C5-BAF23F14A52B}"/>
              </a:ext>
            </a:extLst>
          </p:cNvPr>
          <p:cNvSpPr>
            <a:spLocks noGrp="1"/>
          </p:cNvSpPr>
          <p:nvPr>
            <p:ph idx="1"/>
          </p:nvPr>
        </p:nvSpPr>
        <p:spPr>
          <a:xfrm>
            <a:off x="484671" y="1014266"/>
            <a:ext cx="11222658" cy="4980136"/>
          </a:xfrm>
        </p:spPr>
        <p:txBody>
          <a:bodyPr>
            <a:normAutofit fontScale="92500"/>
          </a:bodyPr>
          <a:lstStyle/>
          <a:p>
            <a:pPr>
              <a:lnSpc>
                <a:spcPct val="110000"/>
              </a:lnSpc>
              <a:spcBef>
                <a:spcPts val="0"/>
              </a:spcBef>
              <a:spcAft>
                <a:spcPts val="0"/>
              </a:spcAft>
            </a:pPr>
            <a:r>
              <a:rPr lang="en-US" b="1" u="sng" dirty="0"/>
              <a:t>HB 2370: Oxygenated Fuel; Federal Approval; Extension</a:t>
            </a:r>
            <a:r>
              <a:rPr lang="en-US" b="1" dirty="0"/>
              <a:t> (Rep. Gail Griffin, LD9)</a:t>
            </a:r>
          </a:p>
          <a:p>
            <a:pPr>
              <a:lnSpc>
                <a:spcPct val="110000"/>
              </a:lnSpc>
              <a:spcBef>
                <a:spcPts val="0"/>
              </a:spcBef>
              <a:spcAft>
                <a:spcPts val="0"/>
              </a:spcAft>
            </a:pPr>
            <a:r>
              <a:rPr lang="en-US" dirty="0"/>
              <a:t>Extends from July 1, 2024 to July 1, 2027 (while awaiting EPA to approve the related-SIP measure), the enactment deadline of statutory provisions permitting the sale of a gasoline blend, other than one only with ethanol, for mother vehicles in the Phoenix metro area between November 1 and March 31 of each year. Emergency clause requires measure to become effective upon signing.</a:t>
            </a:r>
          </a:p>
          <a:p>
            <a:pPr marL="919163" lvl="3" indent="0">
              <a:lnSpc>
                <a:spcPct val="110000"/>
              </a:lnSpc>
              <a:spcBef>
                <a:spcPts val="0"/>
              </a:spcBef>
              <a:buNone/>
            </a:pPr>
            <a:r>
              <a:rPr lang="en-US" dirty="0"/>
              <a:t>Signed: April 2, 2024		</a:t>
            </a:r>
          </a:p>
          <a:p>
            <a:pPr marL="914400" lvl="3" indent="0">
              <a:lnSpc>
                <a:spcPct val="110000"/>
              </a:lnSpc>
              <a:spcBef>
                <a:spcPts val="0"/>
              </a:spcBef>
              <a:buNone/>
            </a:pPr>
            <a:r>
              <a:rPr lang="en-US" dirty="0"/>
              <a:t>Effective Date: April 2, 2024</a:t>
            </a:r>
          </a:p>
          <a:p>
            <a:pPr marL="914400" lvl="3" indent="0">
              <a:lnSpc>
                <a:spcPct val="110000"/>
              </a:lnSpc>
              <a:spcBef>
                <a:spcPts val="0"/>
              </a:spcBef>
              <a:buNone/>
            </a:pPr>
            <a:endParaRPr lang="en-US" dirty="0"/>
          </a:p>
          <a:p>
            <a:pPr>
              <a:lnSpc>
                <a:spcPct val="110000"/>
              </a:lnSpc>
              <a:spcBef>
                <a:spcPts val="0"/>
              </a:spcBef>
              <a:spcAft>
                <a:spcPts val="0"/>
              </a:spcAft>
            </a:pPr>
            <a:r>
              <a:rPr lang="en-US" b="1" u="sng" dirty="0">
                <a:solidFill>
                  <a:schemeClr val="accent6">
                    <a:lumMod val="75000"/>
                  </a:schemeClr>
                </a:solidFill>
              </a:rPr>
              <a:t>HB 2628: Department of Environmental Quality; Omnibus</a:t>
            </a:r>
            <a:r>
              <a:rPr lang="en-US" b="1" dirty="0">
                <a:solidFill>
                  <a:schemeClr val="accent6">
                    <a:lumMod val="75000"/>
                  </a:schemeClr>
                </a:solidFill>
              </a:rPr>
              <a:t> (Rep. Gail Griffin, LD9)</a:t>
            </a:r>
          </a:p>
          <a:p>
            <a:pPr marL="342900" indent="-342900">
              <a:lnSpc>
                <a:spcPct val="110000"/>
              </a:lnSpc>
              <a:spcBef>
                <a:spcPts val="0"/>
              </a:spcBef>
              <a:spcAft>
                <a:spcPts val="0"/>
              </a:spcAft>
              <a:buFont typeface="Arial" panose="020B0604020202020204" pitchFamily="34" charset="0"/>
              <a:buChar char="•"/>
            </a:pPr>
            <a:r>
              <a:rPr lang="en-US" dirty="0"/>
              <a:t>Requires certain emissions tests for vehicles of certain model years and gross vehicle weight. (Sec. 6)</a:t>
            </a:r>
          </a:p>
          <a:p>
            <a:pPr marL="342900" indent="-342900">
              <a:lnSpc>
                <a:spcPct val="110000"/>
              </a:lnSpc>
              <a:spcBef>
                <a:spcPts val="0"/>
              </a:spcBef>
              <a:spcAft>
                <a:spcPts val="0"/>
              </a:spcAft>
              <a:buFont typeface="Arial" panose="020B0604020202020204" pitchFamily="34" charset="0"/>
              <a:buChar char="•"/>
            </a:pPr>
            <a:r>
              <a:rPr lang="en-US" dirty="0"/>
              <a:t>Modifies the conditional enactment of ARS §49-542 regarding the vehicle emissions inspection program to occur upon EPA’s approval of Arizona’s SIP. (Sec. 10)</a:t>
            </a:r>
          </a:p>
          <a:p>
            <a:pPr marL="914400" lvl="3" indent="0">
              <a:lnSpc>
                <a:spcPct val="110000"/>
              </a:lnSpc>
              <a:spcBef>
                <a:spcPts val="0"/>
              </a:spcBef>
              <a:buNone/>
            </a:pPr>
            <a:r>
              <a:rPr lang="en-US" dirty="0"/>
              <a:t>Signed: April 10, 2024</a:t>
            </a:r>
          </a:p>
          <a:p>
            <a:pPr marL="914400" lvl="3" indent="0">
              <a:lnSpc>
                <a:spcPct val="110000"/>
              </a:lnSpc>
              <a:spcBef>
                <a:spcPts val="0"/>
              </a:spcBef>
              <a:buNone/>
            </a:pPr>
            <a:r>
              <a:rPr lang="en-US" dirty="0"/>
              <a:t>Effective Date: September 14, 2024</a:t>
            </a:r>
          </a:p>
        </p:txBody>
      </p:sp>
      <p:sp>
        <p:nvSpPr>
          <p:cNvPr id="2" name="Footer Placeholder 2" descr="" title="">
            <a:extLst>
              <a:ext uri="{FF2B5EF4-FFF2-40B4-BE49-F238E27FC236}">
                <a16:creationId xmlns:a16="http://schemas.microsoft.com/office/drawing/2014/main" id="{1C0C70DD-E87E-5223-5AB6-9AF57BF8DC4E}"/>
              </a:ext>
            </a:extLst>
          </p:cNvPr>
          <p:cNvSpPr txBox="1">
            <a:spLocks/>
          </p:cNvSpPr>
          <p:nvPr/>
        </p:nvSpPr>
        <p:spPr>
          <a:xfrm>
            <a:off x="2861278" y="6411773"/>
            <a:ext cx="8849710" cy="457200"/>
          </a:xfrm>
          <a:prstGeom prst="rect">
            <a:avLst/>
          </a:prstGeom>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700" spc="60" baseline="0" dirty="0">
                <a:solidFill>
                  <a:schemeClr val="accent2"/>
                </a:solidFill>
                <a:latin typeface="Calibri" panose="020F0502020204030204" pitchFamily="34" charset="0"/>
                <a:cs typeface="Calibri" panose="020F0502020204030204" pitchFamily="34" charset="0"/>
              </a:rPr>
              <a:t>Insert Presentation Title Here</a:t>
            </a:r>
          </a:p>
          <a:p>
            <a:pPr algn="r">
              <a:lnSpc>
                <a:spcPct val="150000"/>
              </a:lnSpc>
            </a:pPr>
            <a:endParaRPr lang="en-US" sz="700" spc="60" baseline="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203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a:extLst>
              <a:ext uri="{FF2B5EF4-FFF2-40B4-BE49-F238E27FC236}">
                <a16:creationId xmlns:a16="http://schemas.microsoft.com/office/drawing/2014/main" id="{B019C302-0140-5C7C-29C2-424137990567}"/>
              </a:ext>
            </a:extLst>
          </p:cNvPr>
          <p:cNvSpPr>
            <a:spLocks noGrp="1"/>
          </p:cNvSpPr>
          <p:nvPr>
            <p:ph type="sldNum" sz="quarter" idx="11"/>
          </p:nvPr>
        </p:nvSpPr>
        <p:spPr/>
        <p:txBody>
          <a:bodyPr/>
          <a:lstStyle/>
          <a:p>
            <a:fld id="{B586A999-2646-4CE0-998F-9298E81F8FDE}" type="slidenum">
              <a:rPr lang="en-US" smtClean="0"/>
              <a:pPr/>
              <a:t>8</a:t>
            </a:fld>
            <a:endParaRPr lang="en-US" dirty="0"/>
          </a:p>
        </p:txBody>
      </p:sp>
      <p:sp>
        <p:nvSpPr>
          <p:cNvPr id="7" name="Title 6" descr="" title="">
            <a:extLst>
              <a:ext uri="{FF2B5EF4-FFF2-40B4-BE49-F238E27FC236}">
                <a16:creationId xmlns:a16="http://schemas.microsoft.com/office/drawing/2014/main" id="{96C80991-820D-7D5F-5F78-3EC3C7D26244}"/>
              </a:ext>
            </a:extLst>
          </p:cNvPr>
          <p:cNvSpPr>
            <a:spLocks noGrp="1"/>
          </p:cNvSpPr>
          <p:nvPr>
            <p:ph type="title"/>
          </p:nvPr>
        </p:nvSpPr>
        <p:spPr>
          <a:xfrm>
            <a:off x="487679" y="381197"/>
            <a:ext cx="11223293" cy="633068"/>
          </a:xfrm>
        </p:spPr>
        <p:txBody>
          <a:bodyPr/>
          <a:lstStyle/>
          <a:p>
            <a:r>
              <a:rPr lang="en-US" dirty="0"/>
              <a:t>Significant Environmental Legislation ~ Waste</a:t>
            </a:r>
          </a:p>
        </p:txBody>
      </p:sp>
      <p:sp>
        <p:nvSpPr>
          <p:cNvPr id="6" name="Content Placeholder 5" descr="" title="">
            <a:extLst>
              <a:ext uri="{FF2B5EF4-FFF2-40B4-BE49-F238E27FC236}">
                <a16:creationId xmlns:a16="http://schemas.microsoft.com/office/drawing/2014/main" id="{0979B33D-E905-79EE-D1C5-BAF23F14A52B}"/>
              </a:ext>
            </a:extLst>
          </p:cNvPr>
          <p:cNvSpPr>
            <a:spLocks noGrp="1"/>
          </p:cNvSpPr>
          <p:nvPr>
            <p:ph idx="1"/>
          </p:nvPr>
        </p:nvSpPr>
        <p:spPr>
          <a:xfrm>
            <a:off x="484670" y="1014266"/>
            <a:ext cx="11605729" cy="4980136"/>
          </a:xfrm>
        </p:spPr>
        <p:txBody>
          <a:bodyPr>
            <a:normAutofit fontScale="70000" lnSpcReduction="20000"/>
          </a:bodyPr>
          <a:lstStyle/>
          <a:p>
            <a:pPr>
              <a:lnSpc>
                <a:spcPct val="120000"/>
              </a:lnSpc>
              <a:spcBef>
                <a:spcPts val="0"/>
              </a:spcBef>
              <a:spcAft>
                <a:spcPts val="0"/>
              </a:spcAft>
            </a:pPr>
            <a:r>
              <a:rPr lang="en-US" b="1" u="sng" dirty="0"/>
              <a:t>HB 2367: Solid Waste; Fees; Rules</a:t>
            </a:r>
            <a:r>
              <a:rPr lang="en-US" b="1" dirty="0"/>
              <a:t> (Rep. Gail Griffin, LD9)</a:t>
            </a:r>
          </a:p>
          <a:p>
            <a:pPr>
              <a:lnSpc>
                <a:spcPct val="120000"/>
              </a:lnSpc>
              <a:spcBef>
                <a:spcPts val="300"/>
              </a:spcBef>
              <a:spcAft>
                <a:spcPts val="300"/>
              </a:spcAft>
            </a:pPr>
            <a:r>
              <a:rPr lang="en-US" dirty="0"/>
              <a:t>Authorizes ADEQ to adopt rules and establish fees for solid waste programs; and removes the one-time rulemaking stipulations.</a:t>
            </a:r>
          </a:p>
          <a:p>
            <a:pPr>
              <a:lnSpc>
                <a:spcPct val="120000"/>
              </a:lnSpc>
              <a:spcBef>
                <a:spcPts val="300"/>
              </a:spcBef>
              <a:spcAft>
                <a:spcPts val="300"/>
              </a:spcAft>
            </a:pPr>
            <a:r>
              <a:rPr lang="en-US" dirty="0"/>
              <a:t>Requires collection and recycling facilities that accept lead acid batteries to register with ADEQ; and to pay an initial registration fee (deposited in the Solid Waste Fee Fund) and an annual fee.</a:t>
            </a:r>
          </a:p>
          <a:p>
            <a:pPr>
              <a:lnSpc>
                <a:spcPct val="120000"/>
              </a:lnSpc>
              <a:spcBef>
                <a:spcPts val="300"/>
              </a:spcBef>
              <a:spcAft>
                <a:spcPts val="300"/>
              </a:spcAft>
            </a:pPr>
            <a:r>
              <a:rPr lang="en-US" dirty="0"/>
              <a:t>Emergency clause requires measure become effective upon signing.</a:t>
            </a:r>
          </a:p>
          <a:p>
            <a:pPr marL="919163" lvl="3" indent="0">
              <a:lnSpc>
                <a:spcPct val="120000"/>
              </a:lnSpc>
              <a:spcBef>
                <a:spcPts val="0"/>
              </a:spcBef>
              <a:buNone/>
            </a:pPr>
            <a:r>
              <a:rPr lang="en-US" dirty="0"/>
              <a:t>Signed: April 9, 2024		</a:t>
            </a:r>
          </a:p>
          <a:p>
            <a:pPr marL="914400" lvl="3" indent="0">
              <a:lnSpc>
                <a:spcPct val="120000"/>
              </a:lnSpc>
              <a:spcBef>
                <a:spcPts val="0"/>
              </a:spcBef>
              <a:buNone/>
            </a:pPr>
            <a:r>
              <a:rPr lang="en-US" dirty="0"/>
              <a:t>Effective Date: April 9, 2024</a:t>
            </a:r>
          </a:p>
          <a:p>
            <a:pPr marL="914400" lvl="3" indent="0">
              <a:lnSpc>
                <a:spcPct val="120000"/>
              </a:lnSpc>
              <a:spcBef>
                <a:spcPts val="0"/>
              </a:spcBef>
              <a:buNone/>
            </a:pPr>
            <a:endParaRPr lang="en-US" dirty="0"/>
          </a:p>
          <a:p>
            <a:pPr>
              <a:lnSpc>
                <a:spcPct val="120000"/>
              </a:lnSpc>
              <a:spcBef>
                <a:spcPts val="0"/>
              </a:spcBef>
              <a:spcAft>
                <a:spcPts val="0"/>
              </a:spcAft>
            </a:pPr>
            <a:r>
              <a:rPr lang="en-US" b="1" u="sng" dirty="0">
                <a:solidFill>
                  <a:schemeClr val="accent6">
                    <a:lumMod val="75000"/>
                  </a:schemeClr>
                </a:solidFill>
              </a:rPr>
              <a:t>HB 2628: Department of Environmental Quality; Omnibus</a:t>
            </a:r>
            <a:r>
              <a:rPr lang="en-US" b="1" dirty="0">
                <a:solidFill>
                  <a:schemeClr val="accent6">
                    <a:lumMod val="75000"/>
                  </a:schemeClr>
                </a:solidFill>
              </a:rPr>
              <a:t> (Rep. Gail Griffin, LD9)</a:t>
            </a:r>
          </a:p>
          <a:p>
            <a:pPr marL="342900" indent="-342900">
              <a:lnSpc>
                <a:spcPct val="120000"/>
              </a:lnSpc>
              <a:spcBef>
                <a:spcPts val="300"/>
              </a:spcBef>
              <a:spcAft>
                <a:spcPts val="300"/>
              </a:spcAft>
              <a:buFont typeface="Arial" panose="020B0604020202020204" pitchFamily="34" charset="0"/>
              <a:buChar char="•"/>
            </a:pPr>
            <a:r>
              <a:rPr lang="en-US" dirty="0"/>
              <a:t>Removes the definition of and references to “conditionally exempt small generator waste” and replaces it with the definition of and references to “very small quantity generator waste”. (Sec. 1, 7, &amp; 8)</a:t>
            </a:r>
          </a:p>
          <a:p>
            <a:pPr marL="342900" indent="-342900">
              <a:lnSpc>
                <a:spcPct val="120000"/>
              </a:lnSpc>
              <a:spcBef>
                <a:spcPts val="300"/>
              </a:spcBef>
              <a:spcAft>
                <a:spcPts val="300"/>
              </a:spcAft>
              <a:buFont typeface="Arial" panose="020B0604020202020204" pitchFamily="34" charset="0"/>
              <a:buChar char="•"/>
            </a:pPr>
            <a:r>
              <a:rPr lang="en-US" dirty="0"/>
              <a:t>Authorizes solid waste disposal sites to accept waste tires for disposal only if the practice is part of the site’s ADEQ-approved solid waste facility plan. (Sec. 2)</a:t>
            </a:r>
          </a:p>
          <a:p>
            <a:pPr marL="342900" indent="-342900">
              <a:lnSpc>
                <a:spcPct val="120000"/>
              </a:lnSpc>
              <a:spcBef>
                <a:spcPts val="300"/>
              </a:spcBef>
              <a:spcAft>
                <a:spcPts val="300"/>
              </a:spcAft>
              <a:buFont typeface="Arial" panose="020B0604020202020204" pitchFamily="34" charset="0"/>
              <a:buChar char="•"/>
            </a:pPr>
            <a:r>
              <a:rPr lang="en-US" dirty="0"/>
              <a:t>Authorizes the disposal of whole tires, including with or without rims, pursuant to a solid waste facility plan only if disposed in accordance with one of the two statutorily-specified manners. (Sec. 2)</a:t>
            </a:r>
          </a:p>
          <a:p>
            <a:pPr marL="342900" indent="-342900">
              <a:lnSpc>
                <a:spcPct val="120000"/>
              </a:lnSpc>
              <a:spcBef>
                <a:spcPts val="300"/>
              </a:spcBef>
              <a:spcAft>
                <a:spcPts val="300"/>
              </a:spcAft>
              <a:buFont typeface="Arial" panose="020B0604020202020204" pitchFamily="34" charset="0"/>
              <a:buChar char="•"/>
            </a:pPr>
            <a:r>
              <a:rPr lang="en-US" dirty="0"/>
              <a:t>Modifies the definitions of “closed solid waste facility” and “recycling facility”. (Sec. 7)</a:t>
            </a:r>
          </a:p>
          <a:p>
            <a:pPr marL="342900" indent="-342900">
              <a:lnSpc>
                <a:spcPct val="120000"/>
              </a:lnSpc>
              <a:spcBef>
                <a:spcPts val="300"/>
              </a:spcBef>
              <a:spcAft>
                <a:spcPts val="0"/>
              </a:spcAft>
              <a:buFont typeface="Arial" panose="020B0604020202020204" pitchFamily="34" charset="0"/>
              <a:buChar char="•"/>
            </a:pPr>
            <a:r>
              <a:rPr lang="en-US" dirty="0"/>
              <a:t>Modifies the permit application submittal timeline for a facility with a coal combustion residual unit. (Sec. 10)</a:t>
            </a:r>
          </a:p>
          <a:p>
            <a:pPr marL="914400" lvl="3" indent="0">
              <a:lnSpc>
                <a:spcPct val="120000"/>
              </a:lnSpc>
              <a:spcBef>
                <a:spcPts val="0"/>
              </a:spcBef>
              <a:buNone/>
            </a:pPr>
            <a:r>
              <a:rPr lang="en-US" dirty="0"/>
              <a:t>Signed: April 10, 2024</a:t>
            </a:r>
          </a:p>
          <a:p>
            <a:pPr marL="914400" lvl="3" indent="0">
              <a:lnSpc>
                <a:spcPct val="120000"/>
              </a:lnSpc>
              <a:spcBef>
                <a:spcPts val="0"/>
              </a:spcBef>
              <a:buNone/>
            </a:pPr>
            <a:r>
              <a:rPr lang="en-US" dirty="0"/>
              <a:t>Effective Date: September 14, 2024</a:t>
            </a:r>
          </a:p>
        </p:txBody>
      </p:sp>
      <p:sp>
        <p:nvSpPr>
          <p:cNvPr id="2" name="Footer Placeholder 2" descr="" title="">
            <a:extLst>
              <a:ext uri="{FF2B5EF4-FFF2-40B4-BE49-F238E27FC236}">
                <a16:creationId xmlns:a16="http://schemas.microsoft.com/office/drawing/2014/main" id="{1C0C70DD-E87E-5223-5AB6-9AF57BF8DC4E}"/>
              </a:ext>
            </a:extLst>
          </p:cNvPr>
          <p:cNvSpPr txBox="1">
            <a:spLocks/>
          </p:cNvSpPr>
          <p:nvPr/>
        </p:nvSpPr>
        <p:spPr>
          <a:xfrm>
            <a:off x="2861278" y="6411773"/>
            <a:ext cx="8849710" cy="457200"/>
          </a:xfrm>
          <a:prstGeom prst="rect">
            <a:avLst/>
          </a:prstGeom>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700" spc="60" baseline="0" dirty="0">
                <a:solidFill>
                  <a:schemeClr val="accent2"/>
                </a:solidFill>
                <a:latin typeface="Calibri" panose="020F0502020204030204" pitchFamily="34" charset="0"/>
                <a:cs typeface="Calibri" panose="020F0502020204030204" pitchFamily="34" charset="0"/>
              </a:rPr>
              <a:t>Insert Presentation Title Here</a:t>
            </a:r>
          </a:p>
          <a:p>
            <a:pPr algn="r">
              <a:lnSpc>
                <a:spcPct val="150000"/>
              </a:lnSpc>
            </a:pPr>
            <a:endParaRPr lang="en-US" sz="700" spc="60" baseline="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685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a:extLst>
              <a:ext uri="{FF2B5EF4-FFF2-40B4-BE49-F238E27FC236}">
                <a16:creationId xmlns:a16="http://schemas.microsoft.com/office/drawing/2014/main" id="{B019C302-0140-5C7C-29C2-424137990567}"/>
              </a:ext>
            </a:extLst>
          </p:cNvPr>
          <p:cNvSpPr>
            <a:spLocks noGrp="1"/>
          </p:cNvSpPr>
          <p:nvPr>
            <p:ph type="sldNum" sz="quarter" idx="11"/>
          </p:nvPr>
        </p:nvSpPr>
        <p:spPr/>
        <p:txBody>
          <a:bodyPr/>
          <a:lstStyle/>
          <a:p>
            <a:fld id="{B586A999-2646-4CE0-998F-9298E81F8FDE}" type="slidenum">
              <a:rPr lang="en-US" smtClean="0"/>
              <a:pPr/>
              <a:t>9</a:t>
            </a:fld>
            <a:endParaRPr lang="en-US" dirty="0"/>
          </a:p>
        </p:txBody>
      </p:sp>
      <p:sp>
        <p:nvSpPr>
          <p:cNvPr id="7" name="Title 6" descr="" title="">
            <a:extLst>
              <a:ext uri="{FF2B5EF4-FFF2-40B4-BE49-F238E27FC236}">
                <a16:creationId xmlns:a16="http://schemas.microsoft.com/office/drawing/2014/main" id="{96C80991-820D-7D5F-5F78-3EC3C7D26244}"/>
              </a:ext>
            </a:extLst>
          </p:cNvPr>
          <p:cNvSpPr>
            <a:spLocks noGrp="1"/>
          </p:cNvSpPr>
          <p:nvPr>
            <p:ph type="title"/>
          </p:nvPr>
        </p:nvSpPr>
        <p:spPr>
          <a:xfrm>
            <a:off x="487679" y="381197"/>
            <a:ext cx="11223293" cy="633068"/>
          </a:xfrm>
        </p:spPr>
        <p:txBody>
          <a:bodyPr/>
          <a:lstStyle/>
          <a:p>
            <a:r>
              <a:rPr lang="en-US" dirty="0"/>
              <a:t>Significant Environmental Legislation ~ Water Quality</a:t>
            </a:r>
          </a:p>
        </p:txBody>
      </p:sp>
      <p:sp>
        <p:nvSpPr>
          <p:cNvPr id="6" name="Content Placeholder 5" descr="" title="">
            <a:extLst>
              <a:ext uri="{FF2B5EF4-FFF2-40B4-BE49-F238E27FC236}">
                <a16:creationId xmlns:a16="http://schemas.microsoft.com/office/drawing/2014/main" id="{0979B33D-E905-79EE-D1C5-BAF23F14A52B}"/>
              </a:ext>
            </a:extLst>
          </p:cNvPr>
          <p:cNvSpPr>
            <a:spLocks noGrp="1"/>
          </p:cNvSpPr>
          <p:nvPr>
            <p:ph idx="1"/>
          </p:nvPr>
        </p:nvSpPr>
        <p:spPr>
          <a:xfrm>
            <a:off x="484671" y="942109"/>
            <a:ext cx="11633438" cy="5394035"/>
          </a:xfrm>
        </p:spPr>
        <p:txBody>
          <a:bodyPr>
            <a:normAutofit fontScale="55000" lnSpcReduction="20000"/>
          </a:bodyPr>
          <a:lstStyle/>
          <a:p>
            <a:pPr>
              <a:lnSpc>
                <a:spcPct val="120000"/>
              </a:lnSpc>
              <a:spcBef>
                <a:spcPts val="0"/>
              </a:spcBef>
              <a:spcAft>
                <a:spcPts val="0"/>
              </a:spcAft>
            </a:pPr>
            <a:r>
              <a:rPr lang="en-US" b="1" u="sng" dirty="0"/>
              <a:t>HB 2195: On-Site Wastewater Treatment Facilities; Permitting</a:t>
            </a:r>
            <a:r>
              <a:rPr lang="en-US" b="1" dirty="0"/>
              <a:t> (Rep. Laurin Hendrix, LD14)</a:t>
            </a:r>
          </a:p>
          <a:p>
            <a:pPr>
              <a:lnSpc>
                <a:spcPct val="120000"/>
              </a:lnSpc>
              <a:spcBef>
                <a:spcPts val="300"/>
              </a:spcBef>
              <a:spcAft>
                <a:spcPts val="300"/>
              </a:spcAft>
            </a:pPr>
            <a:r>
              <a:rPr lang="en-US" dirty="0"/>
              <a:t>Authorizes a facility, complying with existing general permit (“GP”) rules and is operated by a service provider that is certified by the technology manufacturer, with a design flow of 3,000-75,000 gal/day, to discharge under a GP; and requires the facility to perform certain ongoing actions and reporting in addition to the requirements established in the GP. </a:t>
            </a:r>
          </a:p>
          <a:p>
            <a:pPr>
              <a:lnSpc>
                <a:spcPct val="120000"/>
              </a:lnSpc>
              <a:spcBef>
                <a:spcPts val="300"/>
              </a:spcBef>
              <a:spcAft>
                <a:spcPts val="300"/>
              </a:spcAft>
            </a:pPr>
            <a:r>
              <a:rPr lang="en-US" dirty="0"/>
              <a:t>Authorizes ADEQ to require a facility with a design flow of, or a site with multiple facilities with a collective design flow of, at least 50,000 gal/day, to provide adequate financial assurance.</a:t>
            </a:r>
          </a:p>
          <a:p>
            <a:pPr>
              <a:lnSpc>
                <a:spcPct val="120000"/>
              </a:lnSpc>
              <a:spcBef>
                <a:spcPts val="300"/>
              </a:spcBef>
              <a:spcAft>
                <a:spcPts val="0"/>
              </a:spcAft>
            </a:pPr>
            <a:r>
              <a:rPr lang="en-US" dirty="0"/>
              <a:t>Requires ADEQ to establish fees for GP’s issued pursuant to the above; and to deposit the fees into the Water Quality Fee Fund.</a:t>
            </a:r>
          </a:p>
          <a:p>
            <a:pPr marL="919163" lvl="3" indent="0">
              <a:lnSpc>
                <a:spcPct val="120000"/>
              </a:lnSpc>
              <a:spcBef>
                <a:spcPts val="0"/>
              </a:spcBef>
              <a:buNone/>
            </a:pPr>
            <a:r>
              <a:rPr lang="en-US" dirty="0"/>
              <a:t>Signed: April 10, 2024		</a:t>
            </a:r>
          </a:p>
          <a:p>
            <a:pPr marL="914400" lvl="3" indent="0">
              <a:lnSpc>
                <a:spcPct val="120000"/>
              </a:lnSpc>
              <a:spcBef>
                <a:spcPts val="0"/>
              </a:spcBef>
              <a:buNone/>
            </a:pPr>
            <a:r>
              <a:rPr lang="en-US" dirty="0"/>
              <a:t>Effective Date: September 14, 2024</a:t>
            </a:r>
          </a:p>
          <a:p>
            <a:pPr marL="914400" lvl="3" indent="0" algn="ctr">
              <a:lnSpc>
                <a:spcPct val="120000"/>
              </a:lnSpc>
              <a:spcBef>
                <a:spcPts val="0"/>
              </a:spcBef>
              <a:buNone/>
            </a:pPr>
            <a:r>
              <a:rPr lang="en-US" b="1" i="1" dirty="0">
                <a:solidFill>
                  <a:srgbClr val="FF0000"/>
                </a:solidFill>
              </a:rPr>
              <a:t>NOTE: ADEQ intends to retain authority for these permits, thus will not fall under current County delegation agreements. (not an ADEQ supported bill)</a:t>
            </a:r>
          </a:p>
          <a:p>
            <a:pPr marL="914400" lvl="3" indent="0">
              <a:lnSpc>
                <a:spcPct val="120000"/>
              </a:lnSpc>
              <a:spcBef>
                <a:spcPts val="0"/>
              </a:spcBef>
              <a:buNone/>
            </a:pPr>
            <a:endParaRPr lang="en-US" dirty="0"/>
          </a:p>
          <a:p>
            <a:pPr>
              <a:lnSpc>
                <a:spcPct val="120000"/>
              </a:lnSpc>
              <a:spcBef>
                <a:spcPts val="0"/>
              </a:spcBef>
              <a:spcAft>
                <a:spcPts val="0"/>
              </a:spcAft>
            </a:pPr>
            <a:r>
              <a:rPr lang="en-US" b="1" u="sng" dirty="0"/>
              <a:t>HB 2369: Dredge; Fill; Permits; Cleanup</a:t>
            </a:r>
            <a:r>
              <a:rPr lang="en-US" b="1" dirty="0"/>
              <a:t> (Rep. Gail Griffin, LD9)</a:t>
            </a:r>
          </a:p>
          <a:p>
            <a:pPr>
              <a:lnSpc>
                <a:spcPct val="120000"/>
              </a:lnSpc>
              <a:spcBef>
                <a:spcPts val="300"/>
              </a:spcBef>
              <a:spcAft>
                <a:spcPts val="0"/>
              </a:spcAft>
            </a:pPr>
            <a:r>
              <a:rPr lang="en-US" dirty="0"/>
              <a:t>Removes obsolete references to the conditional repeal of the Dredge and Fill Permit Program upon deciding against pursuing state primacy of the program.</a:t>
            </a:r>
          </a:p>
          <a:p>
            <a:pPr marL="919163" lvl="3" indent="0">
              <a:lnSpc>
                <a:spcPct val="120000"/>
              </a:lnSpc>
              <a:spcBef>
                <a:spcPts val="0"/>
              </a:spcBef>
              <a:buNone/>
            </a:pPr>
            <a:r>
              <a:rPr lang="en-US" dirty="0"/>
              <a:t>Signed: April 10, 2024		</a:t>
            </a:r>
          </a:p>
          <a:p>
            <a:pPr marL="914400" lvl="3" indent="0">
              <a:lnSpc>
                <a:spcPct val="120000"/>
              </a:lnSpc>
              <a:spcBef>
                <a:spcPts val="0"/>
              </a:spcBef>
              <a:buNone/>
            </a:pPr>
            <a:r>
              <a:rPr lang="en-US" dirty="0"/>
              <a:t>Effective Date: September 14, 2024</a:t>
            </a:r>
          </a:p>
          <a:p>
            <a:pPr marL="914400" lvl="3" indent="0">
              <a:lnSpc>
                <a:spcPct val="120000"/>
              </a:lnSpc>
              <a:spcBef>
                <a:spcPts val="0"/>
              </a:spcBef>
              <a:buNone/>
            </a:pPr>
            <a:endParaRPr lang="en-US" dirty="0"/>
          </a:p>
          <a:p>
            <a:pPr>
              <a:lnSpc>
                <a:spcPct val="120000"/>
              </a:lnSpc>
              <a:spcBef>
                <a:spcPts val="0"/>
              </a:spcBef>
              <a:spcAft>
                <a:spcPts val="0"/>
              </a:spcAft>
            </a:pPr>
            <a:r>
              <a:rPr lang="en-US" b="1" u="sng" dirty="0">
                <a:solidFill>
                  <a:schemeClr val="accent6">
                    <a:lumMod val="75000"/>
                  </a:schemeClr>
                </a:solidFill>
              </a:rPr>
              <a:t>HB 2628: Department of Environmental Quality; Omnibus</a:t>
            </a:r>
            <a:r>
              <a:rPr lang="en-US" b="1" dirty="0">
                <a:solidFill>
                  <a:schemeClr val="accent6">
                    <a:lumMod val="75000"/>
                  </a:schemeClr>
                </a:solidFill>
              </a:rPr>
              <a:t> (Rep. Gail Griffin, LD9)</a:t>
            </a:r>
          </a:p>
          <a:p>
            <a:pPr marL="342900" indent="-342900">
              <a:lnSpc>
                <a:spcPct val="120000"/>
              </a:lnSpc>
              <a:spcBef>
                <a:spcPts val="300"/>
              </a:spcBef>
              <a:spcAft>
                <a:spcPts val="300"/>
              </a:spcAft>
              <a:buFont typeface="Arial" panose="020B0604020202020204" pitchFamily="34" charset="0"/>
              <a:buChar char="•"/>
            </a:pPr>
            <a:r>
              <a:rPr lang="en-US" dirty="0"/>
              <a:t>Repeals, from Arizona’s Underground Injection Control (“UIC”) Program, the statutory application of federal definitions prescribed in UIC Program of the Safe Drinking Water Act and related implementing regulations  (Sec. 3)</a:t>
            </a:r>
          </a:p>
          <a:p>
            <a:pPr marL="342900" indent="-342900">
              <a:lnSpc>
                <a:spcPct val="120000"/>
              </a:lnSpc>
              <a:spcBef>
                <a:spcPts val="300"/>
              </a:spcBef>
              <a:spcAft>
                <a:spcPts val="300"/>
              </a:spcAft>
              <a:buFont typeface="Arial" panose="020B0604020202020204" pitchFamily="34" charset="0"/>
              <a:buChar char="•"/>
            </a:pPr>
            <a:r>
              <a:rPr lang="en-US" dirty="0"/>
              <a:t>Authorizes the Small Drinking Water Systems Fund to include federal monies (Sec. 4)</a:t>
            </a:r>
          </a:p>
          <a:p>
            <a:pPr marL="342900" indent="-342900">
              <a:lnSpc>
                <a:spcPct val="120000"/>
              </a:lnSpc>
              <a:spcBef>
                <a:spcPts val="300"/>
              </a:spcBef>
              <a:spcAft>
                <a:spcPts val="300"/>
              </a:spcAft>
              <a:buFont typeface="Arial" panose="020B0604020202020204" pitchFamily="34" charset="0"/>
              <a:buChar char="•"/>
            </a:pPr>
            <a:r>
              <a:rPr lang="en-US" dirty="0"/>
              <a:t>Authorizes ADEQ to adopt rules establishing criteria for a public water system to opt out of the Monitoring Assistance Program. (Sec. 5)</a:t>
            </a:r>
          </a:p>
          <a:p>
            <a:pPr marL="342900" indent="-342900">
              <a:lnSpc>
                <a:spcPct val="120000"/>
              </a:lnSpc>
              <a:spcBef>
                <a:spcPts val="300"/>
              </a:spcBef>
              <a:spcAft>
                <a:spcPts val="300"/>
              </a:spcAft>
              <a:buFont typeface="Arial" panose="020B0604020202020204" pitchFamily="34" charset="0"/>
              <a:buChar char="•"/>
            </a:pPr>
            <a:r>
              <a:rPr lang="en-US" dirty="0"/>
              <a:t>Authorizes ADEQ to conduct additional sampling for a system that triggers a detection limit set by rule and in compliance with the Safe Drinking Water Act. (Sec. 5)</a:t>
            </a:r>
          </a:p>
          <a:p>
            <a:pPr marL="342900" indent="-342900">
              <a:lnSpc>
                <a:spcPct val="120000"/>
              </a:lnSpc>
              <a:spcBef>
                <a:spcPts val="300"/>
              </a:spcBef>
              <a:spcAft>
                <a:spcPts val="0"/>
              </a:spcAft>
              <a:buFont typeface="Arial" panose="020B0604020202020204" pitchFamily="34" charset="0"/>
              <a:buChar char="•"/>
            </a:pPr>
            <a:r>
              <a:rPr lang="en-US" dirty="0"/>
              <a:t>Authorizes the Monitoring Assistance Fund to include federal monies; and modifies the criteria by which a fund surplus is determined for the purpose of triggering a fee reduction in the subsequent year. (Sec. 5)</a:t>
            </a:r>
          </a:p>
          <a:p>
            <a:pPr marL="914400" lvl="3" indent="0">
              <a:lnSpc>
                <a:spcPct val="120000"/>
              </a:lnSpc>
              <a:spcBef>
                <a:spcPts val="0"/>
              </a:spcBef>
              <a:buNone/>
            </a:pPr>
            <a:r>
              <a:rPr lang="en-US" dirty="0"/>
              <a:t>Signed: April 10, 2024</a:t>
            </a:r>
          </a:p>
          <a:p>
            <a:pPr marL="914400" lvl="3" indent="0">
              <a:lnSpc>
                <a:spcPct val="120000"/>
              </a:lnSpc>
              <a:spcBef>
                <a:spcPts val="0"/>
              </a:spcBef>
              <a:buNone/>
            </a:pPr>
            <a:r>
              <a:rPr lang="en-US" dirty="0"/>
              <a:t>Effective Date: September 14, 2024</a:t>
            </a:r>
          </a:p>
        </p:txBody>
      </p:sp>
      <p:sp>
        <p:nvSpPr>
          <p:cNvPr id="2" name="Footer Placeholder 2" descr="" title="">
            <a:extLst>
              <a:ext uri="{FF2B5EF4-FFF2-40B4-BE49-F238E27FC236}">
                <a16:creationId xmlns:a16="http://schemas.microsoft.com/office/drawing/2014/main" id="{1C0C70DD-E87E-5223-5AB6-9AF57BF8DC4E}"/>
              </a:ext>
            </a:extLst>
          </p:cNvPr>
          <p:cNvSpPr txBox="1">
            <a:spLocks/>
          </p:cNvSpPr>
          <p:nvPr/>
        </p:nvSpPr>
        <p:spPr>
          <a:xfrm>
            <a:off x="2861278" y="6411773"/>
            <a:ext cx="8849710" cy="457200"/>
          </a:xfrm>
          <a:prstGeom prst="rect">
            <a:avLst/>
          </a:prstGeom>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sz="700" spc="60" baseline="0" dirty="0">
                <a:solidFill>
                  <a:schemeClr val="accent2"/>
                </a:solidFill>
                <a:latin typeface="Calibri" panose="020F0502020204030204" pitchFamily="34" charset="0"/>
                <a:cs typeface="Calibri" panose="020F0502020204030204" pitchFamily="34" charset="0"/>
              </a:rPr>
              <a:t>Insert Presentation Title Here</a:t>
            </a:r>
          </a:p>
          <a:p>
            <a:pPr algn="r">
              <a:lnSpc>
                <a:spcPct val="150000"/>
              </a:lnSpc>
            </a:pPr>
            <a:endParaRPr lang="en-US" sz="700" spc="60" baseline="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386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theme/theme1.xml><?xml version="1.0" encoding="utf-8"?>
<a:theme xmlns:thm15="http://schemas.microsoft.com/office/thememl/2012/main" xmlns:a="http://schemas.openxmlformats.org/drawingml/2006/main" name="Snell">
  <a:themeElements>
    <a:clrScheme name="Snell &amp; Wilmer">
      <a:dk1>
        <a:srgbClr val="1D2437"/>
      </a:dk1>
      <a:lt1>
        <a:srgbClr val="FFFFFF"/>
      </a:lt1>
      <a:dk2>
        <a:srgbClr val="1C2336"/>
      </a:dk2>
      <a:lt2>
        <a:srgbClr val="EBE3D6"/>
      </a:lt2>
      <a:accent1>
        <a:srgbClr val="CF8660"/>
      </a:accent1>
      <a:accent2>
        <a:srgbClr val="5B8DAC"/>
      </a:accent2>
      <a:accent3>
        <a:srgbClr val="EBE2D6"/>
      </a:accent3>
      <a:accent4>
        <a:srgbClr val="848C90"/>
      </a:accent4>
      <a:accent5>
        <a:srgbClr val="783A2E"/>
      </a:accent5>
      <a:accent6>
        <a:srgbClr val="86A773"/>
      </a:accent6>
      <a:hlink>
        <a:srgbClr val="243863"/>
      </a:hlink>
      <a:folHlink>
        <a:srgbClr val="5C8DAD"/>
      </a:folHlink>
    </a:clrScheme>
    <a:fontScheme name="2924fonts">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Powerpoint.pptx" id="{F56ABE67-E099-4D3C-830F-223E7F0F47FF}" vid="{9F34DFB4-1900-450C-A59D-7925200533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1900-01-01T07:00:00.0000000Z</lastPrinted>
  <dcterms:created xsi:type="dcterms:W3CDTF">1900-01-01T07:00:00.0000000Z</dcterms:created>
  <dcterms:modified xsi:type="dcterms:W3CDTF">1900-01-01T07:00:00.0000000Z</dcterms:modified>
</coreProperties>
</file>

<file path=docProps/custom.xml><?xml version="1.0" encoding="utf-8"?>
<op:Properties xmlns:vt="http://schemas.openxmlformats.org/officeDocument/2006/docPropsVTypes" xmlns:op="http://schemas.openxmlformats.org/officeDocument/2006/custom-properties"/>
</file>